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embeddings/oleObject1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99" r:id="rId4"/>
    <p:sldId id="323" r:id="rId5"/>
    <p:sldId id="325" r:id="rId6"/>
    <p:sldId id="324" r:id="rId7"/>
    <p:sldId id="278" r:id="rId8"/>
    <p:sldId id="326" r:id="rId9"/>
    <p:sldId id="327" r:id="rId10"/>
    <p:sldId id="268" r:id="rId11"/>
    <p:sldId id="301" r:id="rId12"/>
    <p:sldId id="309" r:id="rId13"/>
    <p:sldId id="311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076"/>
    <a:srgbClr val="000000"/>
    <a:srgbClr val="FFFFFF"/>
    <a:srgbClr val="A0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1F970-F876-AE4B-80ED-02DC1B83DF7A}" type="doc">
      <dgm:prSet loTypeId="urn:microsoft.com/office/officeart/2005/8/layout/hList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E21150-0C6F-0D4F-95B5-9A015B92698D}">
      <dgm:prSet phldrT="[Текст]" custT="1"/>
      <dgm:spPr/>
      <dgm:t>
        <a:bodyPr/>
        <a:lstStyle/>
        <a:p>
          <a:r>
            <a:rPr lang="ru-RU" sz="1500" b="1" dirty="0" smtClean="0"/>
            <a:t>Жизненный</a:t>
          </a:r>
          <a:r>
            <a:rPr lang="ru-RU" sz="1500" dirty="0" smtClean="0"/>
            <a:t> </a:t>
          </a:r>
          <a:r>
            <a:rPr lang="ru-RU" sz="1600" b="1" dirty="0" smtClean="0"/>
            <a:t>путь</a:t>
          </a:r>
          <a:endParaRPr lang="ru-RU" sz="1600" b="1" dirty="0"/>
        </a:p>
      </dgm:t>
    </dgm:pt>
    <dgm:pt modelId="{E5D237B4-75F2-E441-BC5C-7084C63B212E}" type="parTrans" cxnId="{C92BD693-D2D9-D941-BE58-8D7D36645DCD}">
      <dgm:prSet/>
      <dgm:spPr/>
      <dgm:t>
        <a:bodyPr/>
        <a:lstStyle/>
        <a:p>
          <a:endParaRPr lang="ru-RU"/>
        </a:p>
      </dgm:t>
    </dgm:pt>
    <dgm:pt modelId="{35CC720B-F35E-FA49-8EE3-80AAD899923F}" type="sibTrans" cxnId="{C92BD693-D2D9-D941-BE58-8D7D36645DCD}">
      <dgm:prSet/>
      <dgm:spPr/>
      <dgm:t>
        <a:bodyPr/>
        <a:lstStyle/>
        <a:p>
          <a:endParaRPr lang="ru-RU"/>
        </a:p>
      </dgm:t>
    </dgm:pt>
    <dgm:pt modelId="{2A450CD2-C572-704C-BF03-57F44FE70F25}">
      <dgm:prSet phldrT="[Текст]" custT="1"/>
      <dgm:spPr/>
      <dgm:t>
        <a:bodyPr/>
        <a:lstStyle/>
        <a:p>
          <a:r>
            <a:rPr lang="ru-RU" sz="1600" dirty="0" smtClean="0"/>
            <a:t>описание временн</a:t>
          </a:r>
          <a:r>
            <a:rPr lang="ru-RU" sz="1600" i="1" dirty="0" smtClean="0"/>
            <a:t>о</a:t>
          </a:r>
          <a:r>
            <a:rPr lang="ru-RU" sz="1600" dirty="0" smtClean="0"/>
            <a:t>й протяженности жизни человека (в частности с использованием </a:t>
          </a:r>
          <a:r>
            <a:rPr lang="ru-RU" sz="1600" dirty="0" err="1" smtClean="0"/>
            <a:t>каузометрического</a:t>
          </a:r>
          <a:r>
            <a:rPr lang="ru-RU" sz="1600" dirty="0" smtClean="0"/>
            <a:t> метода)</a:t>
          </a:r>
          <a:endParaRPr lang="ru-RU" sz="1600" dirty="0"/>
        </a:p>
      </dgm:t>
    </dgm:pt>
    <dgm:pt modelId="{A3642B5F-1B90-1346-911C-326B5CBEB21D}" type="parTrans" cxnId="{7E373629-7D91-1B43-8B6A-67D3E17AA91F}">
      <dgm:prSet/>
      <dgm:spPr/>
      <dgm:t>
        <a:bodyPr/>
        <a:lstStyle/>
        <a:p>
          <a:endParaRPr lang="ru-RU"/>
        </a:p>
      </dgm:t>
    </dgm:pt>
    <dgm:pt modelId="{4B9606F1-E11E-7F4D-A1B6-DC469AA82E6D}" type="sibTrans" cxnId="{7E373629-7D91-1B43-8B6A-67D3E17AA91F}">
      <dgm:prSet/>
      <dgm:spPr/>
      <dgm:t>
        <a:bodyPr/>
        <a:lstStyle/>
        <a:p>
          <a:endParaRPr lang="ru-RU"/>
        </a:p>
      </dgm:t>
    </dgm:pt>
    <dgm:pt modelId="{886DE2B2-11CB-CB40-843B-FB0748060B35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соотнесение событийного ряда с этапами развития личности и возрастом человека (в частности на основе биографического </a:t>
          </a:r>
          <a:r>
            <a:rPr lang="ru-RU" sz="1700" dirty="0" smtClean="0"/>
            <a:t>метода)</a:t>
          </a:r>
          <a:endParaRPr lang="ru-RU" sz="1700" dirty="0"/>
        </a:p>
      </dgm:t>
    </dgm:pt>
    <dgm:pt modelId="{95CF2F7A-8D87-0D48-9D91-9C02111C3550}" type="parTrans" cxnId="{0ED9DA73-7589-8C4F-BF48-05986D1E3331}">
      <dgm:prSet/>
      <dgm:spPr/>
      <dgm:t>
        <a:bodyPr/>
        <a:lstStyle/>
        <a:p>
          <a:endParaRPr lang="ru-RU"/>
        </a:p>
      </dgm:t>
    </dgm:pt>
    <dgm:pt modelId="{F5A56F2E-7CC0-5B45-A3A3-54F5C1C2E3F2}" type="sibTrans" cxnId="{0ED9DA73-7589-8C4F-BF48-05986D1E3331}">
      <dgm:prSet/>
      <dgm:spPr/>
      <dgm:t>
        <a:bodyPr/>
        <a:lstStyle/>
        <a:p>
          <a:endParaRPr lang="ru-RU"/>
        </a:p>
      </dgm:t>
    </dgm:pt>
    <dgm:pt modelId="{88E2281D-898A-2E4B-BE19-73298237DD64}">
      <dgm:prSet phldrT="[Текст]"/>
      <dgm:spPr/>
      <dgm:t>
        <a:bodyPr/>
        <a:lstStyle/>
        <a:p>
          <a:r>
            <a:rPr lang="ru-RU" b="1" dirty="0" smtClean="0"/>
            <a:t>Жизненный сценарий</a:t>
          </a:r>
          <a:endParaRPr lang="ru-RU" b="1" dirty="0"/>
        </a:p>
      </dgm:t>
    </dgm:pt>
    <dgm:pt modelId="{3A141B8C-513B-F343-AF6A-9A846C2BC7F9}" type="parTrans" cxnId="{C792C1A9-0F74-EC4A-92F7-11377F73B84A}">
      <dgm:prSet/>
      <dgm:spPr/>
      <dgm:t>
        <a:bodyPr/>
        <a:lstStyle/>
        <a:p>
          <a:endParaRPr lang="ru-RU"/>
        </a:p>
      </dgm:t>
    </dgm:pt>
    <dgm:pt modelId="{28C144C3-498F-3241-880C-601147F28F64}" type="sibTrans" cxnId="{C792C1A9-0F74-EC4A-92F7-11377F73B84A}">
      <dgm:prSet/>
      <dgm:spPr/>
      <dgm:t>
        <a:bodyPr/>
        <a:lstStyle/>
        <a:p>
          <a:endParaRPr lang="ru-RU"/>
        </a:p>
      </dgm:t>
    </dgm:pt>
    <dgm:pt modelId="{79C9EE73-4276-724B-884B-F57D49DDC5C8}">
      <dgm:prSet phldrT="[Текст]" custT="1"/>
      <dgm:spPr/>
      <dgm:t>
        <a:bodyPr/>
        <a:lstStyle/>
        <a:p>
          <a:r>
            <a:rPr lang="ru-RU" sz="1600" dirty="0" smtClean="0"/>
            <a:t>«вертикальное» измерение жизни человека, предусматривающее насыщение временн</a:t>
          </a:r>
          <a:r>
            <a:rPr lang="ru-RU" sz="1600" i="1" dirty="0" smtClean="0"/>
            <a:t>ы</a:t>
          </a:r>
          <a:r>
            <a:rPr lang="ru-RU" sz="1600" dirty="0" smtClean="0"/>
            <a:t>х интервалов событиями,     значимыми с точки зрения человека.</a:t>
          </a:r>
          <a:endParaRPr lang="ru-RU" sz="1600" dirty="0"/>
        </a:p>
      </dgm:t>
    </dgm:pt>
    <dgm:pt modelId="{C9C94D4E-8DA8-BD4B-91FB-EC343452BD58}" type="parTrans" cxnId="{5FFC0B6F-DCA2-504B-8E30-026F3EDAD90F}">
      <dgm:prSet/>
      <dgm:spPr/>
      <dgm:t>
        <a:bodyPr/>
        <a:lstStyle/>
        <a:p>
          <a:endParaRPr lang="ru-RU"/>
        </a:p>
      </dgm:t>
    </dgm:pt>
    <dgm:pt modelId="{342D606F-4657-404C-A72F-C6A9DA135D5A}" type="sibTrans" cxnId="{5FFC0B6F-DCA2-504B-8E30-026F3EDAD90F}">
      <dgm:prSet/>
      <dgm:spPr/>
      <dgm:t>
        <a:bodyPr/>
        <a:lstStyle/>
        <a:p>
          <a:endParaRPr lang="ru-RU"/>
        </a:p>
      </dgm:t>
    </dgm:pt>
    <dgm:pt modelId="{5100F1DA-0394-5C4F-9F50-451758EA2A81}">
      <dgm:prSet phldrT="[Текст]" custT="1"/>
      <dgm:spPr/>
      <dgm:t>
        <a:bodyPr/>
        <a:lstStyle/>
        <a:p>
          <a:r>
            <a:rPr lang="ru-RU" sz="1600" dirty="0" smtClean="0"/>
            <a:t>«горизонтальное» измерение жизни человека: Я-нарративы или сопряженность личных историй с жизненным контекстом, жизненным пространством и жизненными ситуациями, в которые включен человек</a:t>
          </a:r>
          <a:endParaRPr lang="ru-RU" sz="1600" dirty="0"/>
        </a:p>
      </dgm:t>
    </dgm:pt>
    <dgm:pt modelId="{BB2D62C4-3CA1-7B4D-92B0-3139C2816757}" type="parTrans" cxnId="{9EB067A3-E0C3-9A4E-B0B5-1CA3CF9802A2}">
      <dgm:prSet/>
      <dgm:spPr/>
      <dgm:t>
        <a:bodyPr/>
        <a:lstStyle/>
        <a:p>
          <a:endParaRPr lang="ru-RU"/>
        </a:p>
      </dgm:t>
    </dgm:pt>
    <dgm:pt modelId="{A4B3DC9A-DEA5-884B-901B-6540B0BF63ED}" type="sibTrans" cxnId="{9EB067A3-E0C3-9A4E-B0B5-1CA3CF9802A2}">
      <dgm:prSet/>
      <dgm:spPr/>
      <dgm:t>
        <a:bodyPr/>
        <a:lstStyle/>
        <a:p>
          <a:endParaRPr lang="ru-RU"/>
        </a:p>
      </dgm:t>
    </dgm:pt>
    <dgm:pt modelId="{AF4A3089-263A-F64E-A3AD-0E9736547F3A}">
      <dgm:prSet custT="1"/>
      <dgm:spPr/>
      <dgm:t>
        <a:bodyPr/>
        <a:lstStyle/>
        <a:p>
          <a:r>
            <a:rPr lang="ru-RU" sz="1600" dirty="0" smtClean="0"/>
            <a:t>осознание жизненного опыта, его упорядочивание и интерпретация (в частности посредством автобиографических нарративов — личных историй из жизни людей).</a:t>
          </a:r>
          <a:endParaRPr lang="ru-RU" sz="1600" dirty="0"/>
        </a:p>
      </dgm:t>
    </dgm:pt>
    <dgm:pt modelId="{1CE8C619-0E1E-4446-905B-85ED95B232E4}" type="parTrans" cxnId="{AD6463A3-E505-A24F-B4F3-B88310E7E0E0}">
      <dgm:prSet/>
      <dgm:spPr/>
      <dgm:t>
        <a:bodyPr/>
        <a:lstStyle/>
        <a:p>
          <a:endParaRPr lang="ru-RU"/>
        </a:p>
      </dgm:t>
    </dgm:pt>
    <dgm:pt modelId="{37C4A369-9BB3-364B-A673-8C4E79E8CD7A}" type="sibTrans" cxnId="{AD6463A3-E505-A24F-B4F3-B88310E7E0E0}">
      <dgm:prSet/>
      <dgm:spPr/>
      <dgm:t>
        <a:bodyPr/>
        <a:lstStyle/>
        <a:p>
          <a:endParaRPr lang="ru-RU"/>
        </a:p>
      </dgm:t>
    </dgm:pt>
    <dgm:pt modelId="{75A07472-4018-3C4E-B50A-D0A9E8C8F61D}" type="pres">
      <dgm:prSet presAssocID="{BAD1F970-F876-AE4B-80ED-02DC1B83DF7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7216AA0-3394-B747-BBD3-D21CF3E3B139}" type="pres">
      <dgm:prSet presAssocID="{65E21150-0C6F-0D4F-95B5-9A015B92698D}" presName="posSpace" presStyleCnt="0"/>
      <dgm:spPr/>
    </dgm:pt>
    <dgm:pt modelId="{4B66C7F0-BB6D-4049-BFAE-C0FB628264BB}" type="pres">
      <dgm:prSet presAssocID="{65E21150-0C6F-0D4F-95B5-9A015B92698D}" presName="vertFlow" presStyleCnt="0"/>
      <dgm:spPr/>
    </dgm:pt>
    <dgm:pt modelId="{E0F060B7-4B00-B944-B95E-A0BA9CC55239}" type="pres">
      <dgm:prSet presAssocID="{65E21150-0C6F-0D4F-95B5-9A015B92698D}" presName="topSpace" presStyleCnt="0"/>
      <dgm:spPr/>
    </dgm:pt>
    <dgm:pt modelId="{8D4D04E7-A439-8C4E-B4A9-F73D89353954}" type="pres">
      <dgm:prSet presAssocID="{65E21150-0C6F-0D4F-95B5-9A015B92698D}" presName="firstComp" presStyleCnt="0"/>
      <dgm:spPr/>
    </dgm:pt>
    <dgm:pt modelId="{2E1A66EC-24D0-BA4D-9387-22DFDBA406B7}" type="pres">
      <dgm:prSet presAssocID="{65E21150-0C6F-0D4F-95B5-9A015B92698D}" presName="firstChild" presStyleLbl="bgAccFollowNode1" presStyleIdx="0" presStyleCnt="5" custScaleX="140608" custLinFactNeighborX="10118" custLinFactNeighborY="-33910"/>
      <dgm:spPr/>
      <dgm:t>
        <a:bodyPr/>
        <a:lstStyle/>
        <a:p>
          <a:endParaRPr lang="ru-RU"/>
        </a:p>
      </dgm:t>
    </dgm:pt>
    <dgm:pt modelId="{F8274FF6-F36B-4842-B59E-B582923AA094}" type="pres">
      <dgm:prSet presAssocID="{65E21150-0C6F-0D4F-95B5-9A015B92698D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EE0AF-CF28-0049-A547-E45A43909EB4}" type="pres">
      <dgm:prSet presAssocID="{886DE2B2-11CB-CB40-843B-FB0748060B35}" presName="comp" presStyleCnt="0"/>
      <dgm:spPr/>
    </dgm:pt>
    <dgm:pt modelId="{5BF8E9D7-E0C8-A34A-A045-71F95C423707}" type="pres">
      <dgm:prSet presAssocID="{886DE2B2-11CB-CB40-843B-FB0748060B35}" presName="child" presStyleLbl="bgAccFollowNode1" presStyleIdx="1" presStyleCnt="5" custScaleX="146081" custLinFactNeighborX="7872" custLinFactNeighborY="-30951"/>
      <dgm:spPr/>
      <dgm:t>
        <a:bodyPr/>
        <a:lstStyle/>
        <a:p>
          <a:endParaRPr lang="ru-RU"/>
        </a:p>
      </dgm:t>
    </dgm:pt>
    <dgm:pt modelId="{56385BBE-800A-1E43-8B8A-CD57F12127AA}" type="pres">
      <dgm:prSet presAssocID="{886DE2B2-11CB-CB40-843B-FB0748060B35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28ABC-83E9-5E40-ADCB-EC121B49C11E}" type="pres">
      <dgm:prSet presAssocID="{AF4A3089-263A-F64E-A3AD-0E9736547F3A}" presName="comp" presStyleCnt="0"/>
      <dgm:spPr/>
    </dgm:pt>
    <dgm:pt modelId="{A8FFFA49-E4F8-7A4F-BF3F-739E23A5D536}" type="pres">
      <dgm:prSet presAssocID="{AF4A3089-263A-F64E-A3AD-0E9736547F3A}" presName="child" presStyleLbl="bgAccFollowNode1" presStyleIdx="2" presStyleCnt="5" custScaleX="144931" custScaleY="141769" custLinFactNeighborX="7297" custLinFactNeighborY="-27993"/>
      <dgm:spPr/>
      <dgm:t>
        <a:bodyPr/>
        <a:lstStyle/>
        <a:p>
          <a:endParaRPr lang="ru-RU"/>
        </a:p>
      </dgm:t>
    </dgm:pt>
    <dgm:pt modelId="{BAD05F2E-3846-D548-9CB0-BEBB2165F266}" type="pres">
      <dgm:prSet presAssocID="{AF4A3089-263A-F64E-A3AD-0E9736547F3A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14E18-D135-B04C-AC28-8D7A92316D1F}" type="pres">
      <dgm:prSet presAssocID="{65E21150-0C6F-0D4F-95B5-9A015B92698D}" presName="negSpace" presStyleCnt="0"/>
      <dgm:spPr/>
    </dgm:pt>
    <dgm:pt modelId="{8345693E-94E4-6845-886D-9467DC745756}" type="pres">
      <dgm:prSet presAssocID="{65E21150-0C6F-0D4F-95B5-9A015B92698D}" presName="circle" presStyleLbl="node1" presStyleIdx="0" presStyleCnt="2" custScaleX="128245" custScaleY="117706" custLinFactX="-9715" custLinFactNeighborX="-100000" custLinFactNeighborY="76892"/>
      <dgm:spPr/>
      <dgm:t>
        <a:bodyPr/>
        <a:lstStyle/>
        <a:p>
          <a:endParaRPr lang="ru-RU"/>
        </a:p>
      </dgm:t>
    </dgm:pt>
    <dgm:pt modelId="{059565A5-A7C4-304F-B20A-3C7C32630A98}" type="pres">
      <dgm:prSet presAssocID="{35CC720B-F35E-FA49-8EE3-80AAD899923F}" presName="transSpace" presStyleCnt="0"/>
      <dgm:spPr/>
    </dgm:pt>
    <dgm:pt modelId="{243D7D71-7D5F-6A4D-99AD-A1174653E88D}" type="pres">
      <dgm:prSet presAssocID="{88E2281D-898A-2E4B-BE19-73298237DD64}" presName="posSpace" presStyleCnt="0"/>
      <dgm:spPr/>
    </dgm:pt>
    <dgm:pt modelId="{E0CD18BE-79EF-2144-90C1-93BF1DB2534B}" type="pres">
      <dgm:prSet presAssocID="{88E2281D-898A-2E4B-BE19-73298237DD64}" presName="vertFlow" presStyleCnt="0"/>
      <dgm:spPr/>
    </dgm:pt>
    <dgm:pt modelId="{4CC9F17D-2894-FA4E-9A9D-112EBDE9AFD5}" type="pres">
      <dgm:prSet presAssocID="{88E2281D-898A-2E4B-BE19-73298237DD64}" presName="topSpace" presStyleCnt="0"/>
      <dgm:spPr/>
    </dgm:pt>
    <dgm:pt modelId="{2749DA19-08A7-174F-A7B0-E43909343E4D}" type="pres">
      <dgm:prSet presAssocID="{88E2281D-898A-2E4B-BE19-73298237DD64}" presName="firstComp" presStyleCnt="0"/>
      <dgm:spPr/>
    </dgm:pt>
    <dgm:pt modelId="{3AD0A6ED-6CD3-894F-9514-4CA6543FEE55}" type="pres">
      <dgm:prSet presAssocID="{88E2281D-898A-2E4B-BE19-73298237DD64}" presName="firstChild" presStyleLbl="bgAccFollowNode1" presStyleIdx="3" presStyleCnt="5" custScaleX="143578" custScaleY="157379" custLinFactNeighborX="-11739" custLinFactNeighborY="-33345"/>
      <dgm:spPr/>
      <dgm:t>
        <a:bodyPr/>
        <a:lstStyle/>
        <a:p>
          <a:endParaRPr lang="ru-RU"/>
        </a:p>
      </dgm:t>
    </dgm:pt>
    <dgm:pt modelId="{C5E46970-4CC9-D548-B57A-AB73C551A113}" type="pres">
      <dgm:prSet presAssocID="{88E2281D-898A-2E4B-BE19-73298237DD64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B8A6B-2416-294A-B5E5-255AF5072774}" type="pres">
      <dgm:prSet presAssocID="{5100F1DA-0394-5C4F-9F50-451758EA2A81}" presName="comp" presStyleCnt="0"/>
      <dgm:spPr/>
    </dgm:pt>
    <dgm:pt modelId="{821A9422-227B-2241-B204-83C3B5EEF734}" type="pres">
      <dgm:prSet presAssocID="{5100F1DA-0394-5C4F-9F50-451758EA2A81}" presName="child" presStyleLbl="bgAccFollowNode1" presStyleIdx="4" presStyleCnt="5" custScaleX="135616" custScaleY="172323" custLinFactNeighborX="-7758" custLinFactNeighborY="-28274"/>
      <dgm:spPr/>
      <dgm:t>
        <a:bodyPr/>
        <a:lstStyle/>
        <a:p>
          <a:endParaRPr lang="ru-RU"/>
        </a:p>
      </dgm:t>
    </dgm:pt>
    <dgm:pt modelId="{E8290FC8-21A8-AE44-989A-E98D37FB612C}" type="pres">
      <dgm:prSet presAssocID="{5100F1DA-0394-5C4F-9F50-451758EA2A81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E1F9-2FB9-AB42-8072-4C4C165CC5F2}" type="pres">
      <dgm:prSet presAssocID="{88E2281D-898A-2E4B-BE19-73298237DD64}" presName="negSpace" presStyleCnt="0"/>
      <dgm:spPr/>
    </dgm:pt>
    <dgm:pt modelId="{4CE584CA-4C4E-9E46-99F1-0F2EEA677A89}" type="pres">
      <dgm:prSet presAssocID="{88E2281D-898A-2E4B-BE19-73298237DD64}" presName="circle" presStyleLbl="node1" presStyleIdx="1" presStyleCnt="2" custScaleX="126930" custScaleY="116280" custLinFactNeighborX="-79116" custLinFactNeighborY="76892"/>
      <dgm:spPr/>
      <dgm:t>
        <a:bodyPr/>
        <a:lstStyle/>
        <a:p>
          <a:endParaRPr lang="ru-RU"/>
        </a:p>
      </dgm:t>
    </dgm:pt>
  </dgm:ptLst>
  <dgm:cxnLst>
    <dgm:cxn modelId="{C792C1A9-0F74-EC4A-92F7-11377F73B84A}" srcId="{BAD1F970-F876-AE4B-80ED-02DC1B83DF7A}" destId="{88E2281D-898A-2E4B-BE19-73298237DD64}" srcOrd="1" destOrd="0" parTransId="{3A141B8C-513B-F343-AF6A-9A846C2BC7F9}" sibTransId="{28C144C3-498F-3241-880C-601147F28F64}"/>
    <dgm:cxn modelId="{5160D1E8-F053-CE4E-8FB0-8E8CB14A802A}" type="presOf" srcId="{5100F1DA-0394-5C4F-9F50-451758EA2A81}" destId="{821A9422-227B-2241-B204-83C3B5EEF734}" srcOrd="0" destOrd="0" presId="urn:microsoft.com/office/officeart/2005/8/layout/hList9"/>
    <dgm:cxn modelId="{6D970268-A3B1-9442-A467-57CCF511E21F}" type="presOf" srcId="{AF4A3089-263A-F64E-A3AD-0E9736547F3A}" destId="{A8FFFA49-E4F8-7A4F-BF3F-739E23A5D536}" srcOrd="0" destOrd="0" presId="urn:microsoft.com/office/officeart/2005/8/layout/hList9"/>
    <dgm:cxn modelId="{F44D5CCC-BB6C-BC45-A839-713914830959}" type="presOf" srcId="{2A450CD2-C572-704C-BF03-57F44FE70F25}" destId="{2E1A66EC-24D0-BA4D-9387-22DFDBA406B7}" srcOrd="0" destOrd="0" presId="urn:microsoft.com/office/officeart/2005/8/layout/hList9"/>
    <dgm:cxn modelId="{E8DB0446-4775-1648-BF35-53D7C60A838A}" type="presOf" srcId="{5100F1DA-0394-5C4F-9F50-451758EA2A81}" destId="{E8290FC8-21A8-AE44-989A-E98D37FB612C}" srcOrd="1" destOrd="0" presId="urn:microsoft.com/office/officeart/2005/8/layout/hList9"/>
    <dgm:cxn modelId="{9EB067A3-E0C3-9A4E-B0B5-1CA3CF9802A2}" srcId="{88E2281D-898A-2E4B-BE19-73298237DD64}" destId="{5100F1DA-0394-5C4F-9F50-451758EA2A81}" srcOrd="1" destOrd="0" parTransId="{BB2D62C4-3CA1-7B4D-92B0-3139C2816757}" sibTransId="{A4B3DC9A-DEA5-884B-901B-6540B0BF63ED}"/>
    <dgm:cxn modelId="{61480894-8C5D-BE4F-B889-15C1471F494F}" type="presOf" srcId="{2A450CD2-C572-704C-BF03-57F44FE70F25}" destId="{F8274FF6-F36B-4842-B59E-B582923AA094}" srcOrd="1" destOrd="0" presId="urn:microsoft.com/office/officeart/2005/8/layout/hList9"/>
    <dgm:cxn modelId="{0ED9DA73-7589-8C4F-BF48-05986D1E3331}" srcId="{65E21150-0C6F-0D4F-95B5-9A015B92698D}" destId="{886DE2B2-11CB-CB40-843B-FB0748060B35}" srcOrd="1" destOrd="0" parTransId="{95CF2F7A-8D87-0D48-9D91-9C02111C3550}" sibTransId="{F5A56F2E-7CC0-5B45-A3A3-54F5C1C2E3F2}"/>
    <dgm:cxn modelId="{607C25A2-C75F-CE4F-ABD8-2FDA93C72C2A}" type="presOf" srcId="{79C9EE73-4276-724B-884B-F57D49DDC5C8}" destId="{C5E46970-4CC9-D548-B57A-AB73C551A113}" srcOrd="1" destOrd="0" presId="urn:microsoft.com/office/officeart/2005/8/layout/hList9"/>
    <dgm:cxn modelId="{3E0D93E4-C652-844E-BC23-229742D4975C}" type="presOf" srcId="{88E2281D-898A-2E4B-BE19-73298237DD64}" destId="{4CE584CA-4C4E-9E46-99F1-0F2EEA677A89}" srcOrd="0" destOrd="0" presId="urn:microsoft.com/office/officeart/2005/8/layout/hList9"/>
    <dgm:cxn modelId="{5FFC0B6F-DCA2-504B-8E30-026F3EDAD90F}" srcId="{88E2281D-898A-2E4B-BE19-73298237DD64}" destId="{79C9EE73-4276-724B-884B-F57D49DDC5C8}" srcOrd="0" destOrd="0" parTransId="{C9C94D4E-8DA8-BD4B-91FB-EC343452BD58}" sibTransId="{342D606F-4657-404C-A72F-C6A9DA135D5A}"/>
    <dgm:cxn modelId="{7E373629-7D91-1B43-8B6A-67D3E17AA91F}" srcId="{65E21150-0C6F-0D4F-95B5-9A015B92698D}" destId="{2A450CD2-C572-704C-BF03-57F44FE70F25}" srcOrd="0" destOrd="0" parTransId="{A3642B5F-1B90-1346-911C-326B5CBEB21D}" sibTransId="{4B9606F1-E11E-7F4D-A1B6-DC469AA82E6D}"/>
    <dgm:cxn modelId="{E1823054-B3B8-C34B-A645-DE30176C773B}" type="presOf" srcId="{886DE2B2-11CB-CB40-843B-FB0748060B35}" destId="{5BF8E9D7-E0C8-A34A-A045-71F95C423707}" srcOrd="0" destOrd="0" presId="urn:microsoft.com/office/officeart/2005/8/layout/hList9"/>
    <dgm:cxn modelId="{884593B6-A1A3-244E-819A-8559F941ECAA}" type="presOf" srcId="{65E21150-0C6F-0D4F-95B5-9A015B92698D}" destId="{8345693E-94E4-6845-886D-9467DC745756}" srcOrd="0" destOrd="0" presId="urn:microsoft.com/office/officeart/2005/8/layout/hList9"/>
    <dgm:cxn modelId="{E955715A-6441-CF40-92D9-FC1189D03C16}" type="presOf" srcId="{BAD1F970-F876-AE4B-80ED-02DC1B83DF7A}" destId="{75A07472-4018-3C4E-B50A-D0A9E8C8F61D}" srcOrd="0" destOrd="0" presId="urn:microsoft.com/office/officeart/2005/8/layout/hList9"/>
    <dgm:cxn modelId="{4DBDB243-251A-E144-8668-FD88568E5C36}" type="presOf" srcId="{886DE2B2-11CB-CB40-843B-FB0748060B35}" destId="{56385BBE-800A-1E43-8B8A-CD57F12127AA}" srcOrd="1" destOrd="0" presId="urn:microsoft.com/office/officeart/2005/8/layout/hList9"/>
    <dgm:cxn modelId="{FE6D811F-6198-E440-8DA8-75E814EC627E}" type="presOf" srcId="{AF4A3089-263A-F64E-A3AD-0E9736547F3A}" destId="{BAD05F2E-3846-D548-9CB0-BEBB2165F266}" srcOrd="1" destOrd="0" presId="urn:microsoft.com/office/officeart/2005/8/layout/hList9"/>
    <dgm:cxn modelId="{C92BD693-D2D9-D941-BE58-8D7D36645DCD}" srcId="{BAD1F970-F876-AE4B-80ED-02DC1B83DF7A}" destId="{65E21150-0C6F-0D4F-95B5-9A015B92698D}" srcOrd="0" destOrd="0" parTransId="{E5D237B4-75F2-E441-BC5C-7084C63B212E}" sibTransId="{35CC720B-F35E-FA49-8EE3-80AAD899923F}"/>
    <dgm:cxn modelId="{AD6463A3-E505-A24F-B4F3-B88310E7E0E0}" srcId="{65E21150-0C6F-0D4F-95B5-9A015B92698D}" destId="{AF4A3089-263A-F64E-A3AD-0E9736547F3A}" srcOrd="2" destOrd="0" parTransId="{1CE8C619-0E1E-4446-905B-85ED95B232E4}" sibTransId="{37C4A369-9BB3-364B-A673-8C4E79E8CD7A}"/>
    <dgm:cxn modelId="{8EFB930C-B734-214B-B7D8-01F47D467AF2}" type="presOf" srcId="{79C9EE73-4276-724B-884B-F57D49DDC5C8}" destId="{3AD0A6ED-6CD3-894F-9514-4CA6543FEE55}" srcOrd="0" destOrd="0" presId="urn:microsoft.com/office/officeart/2005/8/layout/hList9"/>
    <dgm:cxn modelId="{241B1954-FFF3-FC48-B87F-48BA78FC94FB}" type="presParOf" srcId="{75A07472-4018-3C4E-B50A-D0A9E8C8F61D}" destId="{67216AA0-3394-B747-BBD3-D21CF3E3B139}" srcOrd="0" destOrd="0" presId="urn:microsoft.com/office/officeart/2005/8/layout/hList9"/>
    <dgm:cxn modelId="{C36F152F-07AC-3043-9431-938A9CEB85BE}" type="presParOf" srcId="{75A07472-4018-3C4E-B50A-D0A9E8C8F61D}" destId="{4B66C7F0-BB6D-4049-BFAE-C0FB628264BB}" srcOrd="1" destOrd="0" presId="urn:microsoft.com/office/officeart/2005/8/layout/hList9"/>
    <dgm:cxn modelId="{5E2E557D-69B3-B649-AAEE-2CC012E0E318}" type="presParOf" srcId="{4B66C7F0-BB6D-4049-BFAE-C0FB628264BB}" destId="{E0F060B7-4B00-B944-B95E-A0BA9CC55239}" srcOrd="0" destOrd="0" presId="urn:microsoft.com/office/officeart/2005/8/layout/hList9"/>
    <dgm:cxn modelId="{4A317BFF-65BB-184E-AC75-A6311BD87A8E}" type="presParOf" srcId="{4B66C7F0-BB6D-4049-BFAE-C0FB628264BB}" destId="{8D4D04E7-A439-8C4E-B4A9-F73D89353954}" srcOrd="1" destOrd="0" presId="urn:microsoft.com/office/officeart/2005/8/layout/hList9"/>
    <dgm:cxn modelId="{F9EFAF06-E60F-1C41-A86A-A282C2C05546}" type="presParOf" srcId="{8D4D04E7-A439-8C4E-B4A9-F73D89353954}" destId="{2E1A66EC-24D0-BA4D-9387-22DFDBA406B7}" srcOrd="0" destOrd="0" presId="urn:microsoft.com/office/officeart/2005/8/layout/hList9"/>
    <dgm:cxn modelId="{4C262A2A-A61D-034D-B381-5AC7BF9B71B3}" type="presParOf" srcId="{8D4D04E7-A439-8C4E-B4A9-F73D89353954}" destId="{F8274FF6-F36B-4842-B59E-B582923AA094}" srcOrd="1" destOrd="0" presId="urn:microsoft.com/office/officeart/2005/8/layout/hList9"/>
    <dgm:cxn modelId="{7C7063BE-F428-EF45-87A1-28352BD7919B}" type="presParOf" srcId="{4B66C7F0-BB6D-4049-BFAE-C0FB628264BB}" destId="{FB8EE0AF-CF28-0049-A547-E45A43909EB4}" srcOrd="2" destOrd="0" presId="urn:microsoft.com/office/officeart/2005/8/layout/hList9"/>
    <dgm:cxn modelId="{304A3566-81D4-C14C-BADA-71EEADD5D229}" type="presParOf" srcId="{FB8EE0AF-CF28-0049-A547-E45A43909EB4}" destId="{5BF8E9D7-E0C8-A34A-A045-71F95C423707}" srcOrd="0" destOrd="0" presId="urn:microsoft.com/office/officeart/2005/8/layout/hList9"/>
    <dgm:cxn modelId="{4D604A76-298D-0F4C-8BFC-B78458C7DE7E}" type="presParOf" srcId="{FB8EE0AF-CF28-0049-A547-E45A43909EB4}" destId="{56385BBE-800A-1E43-8B8A-CD57F12127AA}" srcOrd="1" destOrd="0" presId="urn:microsoft.com/office/officeart/2005/8/layout/hList9"/>
    <dgm:cxn modelId="{3F6DA07D-A165-464C-BF95-B601550F9A4A}" type="presParOf" srcId="{4B66C7F0-BB6D-4049-BFAE-C0FB628264BB}" destId="{AE628ABC-83E9-5E40-ADCB-EC121B49C11E}" srcOrd="3" destOrd="0" presId="urn:microsoft.com/office/officeart/2005/8/layout/hList9"/>
    <dgm:cxn modelId="{2EC42657-3044-7A46-96E2-9A7F0B7BE5D9}" type="presParOf" srcId="{AE628ABC-83E9-5E40-ADCB-EC121B49C11E}" destId="{A8FFFA49-E4F8-7A4F-BF3F-739E23A5D536}" srcOrd="0" destOrd="0" presId="urn:microsoft.com/office/officeart/2005/8/layout/hList9"/>
    <dgm:cxn modelId="{295D6CFE-B9B0-2F46-BF32-6A0CA4DFD540}" type="presParOf" srcId="{AE628ABC-83E9-5E40-ADCB-EC121B49C11E}" destId="{BAD05F2E-3846-D548-9CB0-BEBB2165F266}" srcOrd="1" destOrd="0" presId="urn:microsoft.com/office/officeart/2005/8/layout/hList9"/>
    <dgm:cxn modelId="{262152C2-1698-5943-A8B1-CF138BF30F15}" type="presParOf" srcId="{75A07472-4018-3C4E-B50A-D0A9E8C8F61D}" destId="{6A714E18-D135-B04C-AC28-8D7A92316D1F}" srcOrd="2" destOrd="0" presId="urn:microsoft.com/office/officeart/2005/8/layout/hList9"/>
    <dgm:cxn modelId="{D2F20574-DEC4-E749-969F-CF93DA27F58B}" type="presParOf" srcId="{75A07472-4018-3C4E-B50A-D0A9E8C8F61D}" destId="{8345693E-94E4-6845-886D-9467DC745756}" srcOrd="3" destOrd="0" presId="urn:microsoft.com/office/officeart/2005/8/layout/hList9"/>
    <dgm:cxn modelId="{5B17E1B3-CF36-E845-9005-9C9F47D3E3DB}" type="presParOf" srcId="{75A07472-4018-3C4E-B50A-D0A9E8C8F61D}" destId="{059565A5-A7C4-304F-B20A-3C7C32630A98}" srcOrd="4" destOrd="0" presId="urn:microsoft.com/office/officeart/2005/8/layout/hList9"/>
    <dgm:cxn modelId="{806A451D-0103-4447-A729-3FE9D8F29EB4}" type="presParOf" srcId="{75A07472-4018-3C4E-B50A-D0A9E8C8F61D}" destId="{243D7D71-7D5F-6A4D-99AD-A1174653E88D}" srcOrd="5" destOrd="0" presId="urn:microsoft.com/office/officeart/2005/8/layout/hList9"/>
    <dgm:cxn modelId="{7CF27EBC-BB30-2340-B3E7-46DC02D8936C}" type="presParOf" srcId="{75A07472-4018-3C4E-B50A-D0A9E8C8F61D}" destId="{E0CD18BE-79EF-2144-90C1-93BF1DB2534B}" srcOrd="6" destOrd="0" presId="urn:microsoft.com/office/officeart/2005/8/layout/hList9"/>
    <dgm:cxn modelId="{E889B6B7-85F1-A348-8FC1-FE9E1853BAD7}" type="presParOf" srcId="{E0CD18BE-79EF-2144-90C1-93BF1DB2534B}" destId="{4CC9F17D-2894-FA4E-9A9D-112EBDE9AFD5}" srcOrd="0" destOrd="0" presId="urn:microsoft.com/office/officeart/2005/8/layout/hList9"/>
    <dgm:cxn modelId="{F3E05E67-A091-E14C-8DA6-64E22BDC529E}" type="presParOf" srcId="{E0CD18BE-79EF-2144-90C1-93BF1DB2534B}" destId="{2749DA19-08A7-174F-A7B0-E43909343E4D}" srcOrd="1" destOrd="0" presId="urn:microsoft.com/office/officeart/2005/8/layout/hList9"/>
    <dgm:cxn modelId="{D64B39F8-F912-574B-8940-E93A28EDF57F}" type="presParOf" srcId="{2749DA19-08A7-174F-A7B0-E43909343E4D}" destId="{3AD0A6ED-6CD3-894F-9514-4CA6543FEE55}" srcOrd="0" destOrd="0" presId="urn:microsoft.com/office/officeart/2005/8/layout/hList9"/>
    <dgm:cxn modelId="{733DAAFD-4A87-A144-BD46-9F36A1F7F018}" type="presParOf" srcId="{2749DA19-08A7-174F-A7B0-E43909343E4D}" destId="{C5E46970-4CC9-D548-B57A-AB73C551A113}" srcOrd="1" destOrd="0" presId="urn:microsoft.com/office/officeart/2005/8/layout/hList9"/>
    <dgm:cxn modelId="{28F16CDE-4E6C-C549-BA0D-11B40CB7BC68}" type="presParOf" srcId="{E0CD18BE-79EF-2144-90C1-93BF1DB2534B}" destId="{957B8A6B-2416-294A-B5E5-255AF5072774}" srcOrd="2" destOrd="0" presId="urn:microsoft.com/office/officeart/2005/8/layout/hList9"/>
    <dgm:cxn modelId="{03865BE9-AEB7-AE44-B666-E1A8C42480E6}" type="presParOf" srcId="{957B8A6B-2416-294A-B5E5-255AF5072774}" destId="{821A9422-227B-2241-B204-83C3B5EEF734}" srcOrd="0" destOrd="0" presId="urn:microsoft.com/office/officeart/2005/8/layout/hList9"/>
    <dgm:cxn modelId="{4C54EB9A-C23C-5347-828E-4AE99E7A9BA8}" type="presParOf" srcId="{957B8A6B-2416-294A-B5E5-255AF5072774}" destId="{E8290FC8-21A8-AE44-989A-E98D37FB612C}" srcOrd="1" destOrd="0" presId="urn:microsoft.com/office/officeart/2005/8/layout/hList9"/>
    <dgm:cxn modelId="{420858A8-2A94-7949-AF7D-C5CB9F7F8227}" type="presParOf" srcId="{75A07472-4018-3C4E-B50A-D0A9E8C8F61D}" destId="{CE7AE1F9-2FB9-AB42-8072-4C4C165CC5F2}" srcOrd="7" destOrd="0" presId="urn:microsoft.com/office/officeart/2005/8/layout/hList9"/>
    <dgm:cxn modelId="{22241446-2F33-A04B-87B6-4A4784877E43}" type="presParOf" srcId="{75A07472-4018-3C4E-B50A-D0A9E8C8F61D}" destId="{4CE584CA-4C4E-9E46-99F1-0F2EEA677A8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1C745-3FAF-7C44-BE53-65DCCBDB719B}" type="doc">
      <dgm:prSet loTypeId="urn:microsoft.com/office/officeart/2008/layout/RadialCluster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9592D9-D3BB-664A-92B3-32BEC7AFF413}">
      <dgm:prSet phldrT="[Текст]" custT="1"/>
      <dgm:spPr/>
      <dgm:t>
        <a:bodyPr/>
        <a:lstStyle/>
        <a:p>
          <a:r>
            <a:rPr lang="ru-RU" sz="1800" dirty="0" smtClean="0"/>
            <a:t>Профессиональная сфера</a:t>
          </a:r>
          <a:endParaRPr lang="ru-RU" sz="1800" dirty="0"/>
        </a:p>
      </dgm:t>
    </dgm:pt>
    <dgm:pt modelId="{7304EAF7-D388-D34C-8220-D4B5FA6C8258}" type="parTrans" cxnId="{48D43AAB-6DD8-B843-A6E6-3A0B5316D8D0}">
      <dgm:prSet/>
      <dgm:spPr/>
      <dgm:t>
        <a:bodyPr/>
        <a:lstStyle/>
        <a:p>
          <a:endParaRPr lang="ru-RU"/>
        </a:p>
      </dgm:t>
    </dgm:pt>
    <dgm:pt modelId="{B613551D-9620-BC41-964C-A1759F20E7F8}" type="sibTrans" cxnId="{48D43AAB-6DD8-B843-A6E6-3A0B5316D8D0}">
      <dgm:prSet/>
      <dgm:spPr/>
      <dgm:t>
        <a:bodyPr/>
        <a:lstStyle/>
        <a:p>
          <a:endParaRPr lang="ru-RU"/>
        </a:p>
      </dgm:t>
    </dgm:pt>
    <dgm:pt modelId="{2C00E7A1-513F-1248-A283-34F36ABC090E}">
      <dgm:prSet phldrT="[Текст]" custT="1"/>
      <dgm:spPr/>
      <dgm:t>
        <a:bodyPr/>
        <a:lstStyle/>
        <a:p>
          <a:r>
            <a:rPr lang="ru-RU" sz="1600" dirty="0" smtClean="0"/>
            <a:t>Потребность в интересной работе и занятиях</a:t>
          </a:r>
          <a:endParaRPr lang="ru-RU" sz="1600" dirty="0"/>
        </a:p>
      </dgm:t>
    </dgm:pt>
    <dgm:pt modelId="{B4563528-4A00-964B-8CF8-7876823FF291}" type="parTrans" cxnId="{36DDD1B8-DAAA-884F-90C5-F4EC555E370C}">
      <dgm:prSet/>
      <dgm:spPr/>
      <dgm:t>
        <a:bodyPr/>
        <a:lstStyle/>
        <a:p>
          <a:endParaRPr lang="ru-RU"/>
        </a:p>
      </dgm:t>
    </dgm:pt>
    <dgm:pt modelId="{29CFFBCA-ED30-B04F-A8B6-CE4E126B0A36}" type="sibTrans" cxnId="{36DDD1B8-DAAA-884F-90C5-F4EC555E370C}">
      <dgm:prSet/>
      <dgm:spPr/>
      <dgm:t>
        <a:bodyPr/>
        <a:lstStyle/>
        <a:p>
          <a:endParaRPr lang="ru-RU"/>
        </a:p>
      </dgm:t>
    </dgm:pt>
    <dgm:pt modelId="{64312C61-843B-7141-B2C3-C2F349D285BD}">
      <dgm:prSet phldrT="[Текст]" custT="1"/>
      <dgm:spPr/>
      <dgm:t>
        <a:bodyPr vert="vert"/>
        <a:lstStyle/>
        <a:p>
          <a:r>
            <a:rPr lang="ru-RU" sz="1400" dirty="0" smtClean="0"/>
            <a:t>Потребность в материальном обеспечении</a:t>
          </a:r>
          <a:endParaRPr lang="ru-RU" sz="1400" dirty="0"/>
        </a:p>
      </dgm:t>
    </dgm:pt>
    <dgm:pt modelId="{C0390525-DB40-C042-B061-13CD900FB0C6}" type="parTrans" cxnId="{7201578F-BE13-7E45-8C5E-CF45D79BB014}">
      <dgm:prSet/>
      <dgm:spPr/>
      <dgm:t>
        <a:bodyPr/>
        <a:lstStyle/>
        <a:p>
          <a:endParaRPr lang="ru-RU"/>
        </a:p>
      </dgm:t>
    </dgm:pt>
    <dgm:pt modelId="{C8BA6C70-FA3D-8B4E-9CE5-20CFB9849D90}" type="sibTrans" cxnId="{7201578F-BE13-7E45-8C5E-CF45D79BB014}">
      <dgm:prSet/>
      <dgm:spPr/>
      <dgm:t>
        <a:bodyPr/>
        <a:lstStyle/>
        <a:p>
          <a:endParaRPr lang="ru-RU"/>
        </a:p>
      </dgm:t>
    </dgm:pt>
    <dgm:pt modelId="{C3E0085A-08FC-4E4E-AF11-FE8C250A5663}">
      <dgm:prSet phldrT="[Текст]"/>
      <dgm:spPr/>
      <dgm:t>
        <a:bodyPr vert="vert270"/>
        <a:lstStyle/>
        <a:p>
          <a:r>
            <a:rPr lang="ru-RU" dirty="0" smtClean="0"/>
            <a:t>Потребность в наличии определенного социального статуса</a:t>
          </a:r>
          <a:endParaRPr lang="ru-RU" dirty="0"/>
        </a:p>
      </dgm:t>
    </dgm:pt>
    <dgm:pt modelId="{BF53F5F3-6E1C-D44E-A475-9CF3BD5B71BE}" type="parTrans" cxnId="{312466DB-804E-E346-A3F6-56865169FD7D}">
      <dgm:prSet/>
      <dgm:spPr/>
      <dgm:t>
        <a:bodyPr/>
        <a:lstStyle/>
        <a:p>
          <a:endParaRPr lang="ru-RU"/>
        </a:p>
      </dgm:t>
    </dgm:pt>
    <dgm:pt modelId="{E521BD18-34BC-EF4B-99DB-543C2AF4C15F}" type="sibTrans" cxnId="{312466DB-804E-E346-A3F6-56865169FD7D}">
      <dgm:prSet/>
      <dgm:spPr/>
      <dgm:t>
        <a:bodyPr/>
        <a:lstStyle/>
        <a:p>
          <a:endParaRPr lang="ru-RU"/>
        </a:p>
      </dgm:t>
    </dgm:pt>
    <dgm:pt modelId="{A9D139B0-DA04-4948-B4B3-D1A10D774B97}" type="pres">
      <dgm:prSet presAssocID="{B821C745-3FAF-7C44-BE53-65DCCBDB71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315211-FCE4-E346-8AFB-2434EEBD3FAA}" type="pres">
      <dgm:prSet presAssocID="{789592D9-D3BB-664A-92B3-32BEC7AFF413}" presName="singleCycle" presStyleCnt="0"/>
      <dgm:spPr/>
    </dgm:pt>
    <dgm:pt modelId="{248F04A4-B502-E249-8C28-46FDE9874F8C}" type="pres">
      <dgm:prSet presAssocID="{789592D9-D3BB-664A-92B3-32BEC7AFF413}" presName="singleCenter" presStyleLbl="node1" presStyleIdx="0" presStyleCnt="4" custScaleX="219858" custScaleY="140653" custLinFactNeighborX="0" custLinFactNeighborY="150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DEDA004-1D89-5B4F-8E26-59263FA9D91A}" type="pres">
      <dgm:prSet presAssocID="{B4563528-4A00-964B-8CF8-7876823FF29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B97C08B5-6CFB-1D42-B15F-ED51EB5FD0CE}" type="pres">
      <dgm:prSet presAssocID="{2C00E7A1-513F-1248-A283-34F36ABC090E}" presName="text0" presStyleLbl="node1" presStyleIdx="1" presStyleCnt="4" custScaleX="323416" custRadScaleRad="63212" custRadScaleInc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E58C2-AF26-CB41-A47F-2D5D1BD0C763}" type="pres">
      <dgm:prSet presAssocID="{C0390525-DB40-C042-B061-13CD900FB0C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EA87187B-C082-8843-BF43-1380EE15D5D8}" type="pres">
      <dgm:prSet presAssocID="{64312C61-843B-7141-B2C3-C2F349D285BD}" presName="text0" presStyleLbl="node1" presStyleIdx="2" presStyleCnt="4" custScaleY="449319" custRadScaleRad="104077" custRadScaleInc="-3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3996-A75E-B549-AD8F-06DA564ACFE2}" type="pres">
      <dgm:prSet presAssocID="{BF53F5F3-6E1C-D44E-A475-9CF3BD5B71BE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5E40458-5D16-DE47-8CA9-4CCB71E7929C}" type="pres">
      <dgm:prSet presAssocID="{C3E0085A-08FC-4E4E-AF11-FE8C250A5663}" presName="text0" presStyleLbl="node1" presStyleIdx="3" presStyleCnt="4" custScaleY="459905" custRadScaleRad="106238" custRadScaleInc="3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02A39-F200-E342-A252-E79E61F678B0}" type="presOf" srcId="{2C00E7A1-513F-1248-A283-34F36ABC090E}" destId="{B97C08B5-6CFB-1D42-B15F-ED51EB5FD0CE}" srcOrd="0" destOrd="0" presId="urn:microsoft.com/office/officeart/2008/layout/RadialCluster"/>
    <dgm:cxn modelId="{9F8F4AA2-F32C-B141-99F0-94E2FBD62446}" type="presOf" srcId="{B4563528-4A00-964B-8CF8-7876823FF291}" destId="{DDEDA004-1D89-5B4F-8E26-59263FA9D91A}" srcOrd="0" destOrd="0" presId="urn:microsoft.com/office/officeart/2008/layout/RadialCluster"/>
    <dgm:cxn modelId="{9B690B46-0384-944A-8F3A-E7FC55186C2D}" type="presOf" srcId="{C0390525-DB40-C042-B061-13CD900FB0C6}" destId="{413E58C2-AF26-CB41-A47F-2D5D1BD0C763}" srcOrd="0" destOrd="0" presId="urn:microsoft.com/office/officeart/2008/layout/RadialCluster"/>
    <dgm:cxn modelId="{36DDD1B8-DAAA-884F-90C5-F4EC555E370C}" srcId="{789592D9-D3BB-664A-92B3-32BEC7AFF413}" destId="{2C00E7A1-513F-1248-A283-34F36ABC090E}" srcOrd="0" destOrd="0" parTransId="{B4563528-4A00-964B-8CF8-7876823FF291}" sibTransId="{29CFFBCA-ED30-B04F-A8B6-CE4E126B0A36}"/>
    <dgm:cxn modelId="{BA446F17-9598-C542-ADED-7E8EF5CCC826}" type="presOf" srcId="{789592D9-D3BB-664A-92B3-32BEC7AFF413}" destId="{248F04A4-B502-E249-8C28-46FDE9874F8C}" srcOrd="0" destOrd="0" presId="urn:microsoft.com/office/officeart/2008/layout/RadialCluster"/>
    <dgm:cxn modelId="{9734AEC1-183D-AC4A-AF0C-D7A7B946676C}" type="presOf" srcId="{B821C745-3FAF-7C44-BE53-65DCCBDB719B}" destId="{A9D139B0-DA04-4948-B4B3-D1A10D774B97}" srcOrd="0" destOrd="0" presId="urn:microsoft.com/office/officeart/2008/layout/RadialCluster"/>
    <dgm:cxn modelId="{7201578F-BE13-7E45-8C5E-CF45D79BB014}" srcId="{789592D9-D3BB-664A-92B3-32BEC7AFF413}" destId="{64312C61-843B-7141-B2C3-C2F349D285BD}" srcOrd="1" destOrd="0" parTransId="{C0390525-DB40-C042-B061-13CD900FB0C6}" sibTransId="{C8BA6C70-FA3D-8B4E-9CE5-20CFB9849D90}"/>
    <dgm:cxn modelId="{248D4EED-3A84-4741-BAD6-85450C9CD69E}" type="presOf" srcId="{C3E0085A-08FC-4E4E-AF11-FE8C250A5663}" destId="{45E40458-5D16-DE47-8CA9-4CCB71E7929C}" srcOrd="0" destOrd="0" presId="urn:microsoft.com/office/officeart/2008/layout/RadialCluster"/>
    <dgm:cxn modelId="{C614535C-6A9C-E745-81F1-ACC987441F7E}" type="presOf" srcId="{BF53F5F3-6E1C-D44E-A475-9CF3BD5B71BE}" destId="{CA513996-A75E-B549-AD8F-06DA564ACFE2}" srcOrd="0" destOrd="0" presId="urn:microsoft.com/office/officeart/2008/layout/RadialCluster"/>
    <dgm:cxn modelId="{312466DB-804E-E346-A3F6-56865169FD7D}" srcId="{789592D9-D3BB-664A-92B3-32BEC7AFF413}" destId="{C3E0085A-08FC-4E4E-AF11-FE8C250A5663}" srcOrd="2" destOrd="0" parTransId="{BF53F5F3-6E1C-D44E-A475-9CF3BD5B71BE}" sibTransId="{E521BD18-34BC-EF4B-99DB-543C2AF4C15F}"/>
    <dgm:cxn modelId="{5FC96FA1-1A48-E14C-9C54-1C38DC56380B}" type="presOf" srcId="{64312C61-843B-7141-B2C3-C2F349D285BD}" destId="{EA87187B-C082-8843-BF43-1380EE15D5D8}" srcOrd="0" destOrd="0" presId="urn:microsoft.com/office/officeart/2008/layout/RadialCluster"/>
    <dgm:cxn modelId="{48D43AAB-6DD8-B843-A6E6-3A0B5316D8D0}" srcId="{B821C745-3FAF-7C44-BE53-65DCCBDB719B}" destId="{789592D9-D3BB-664A-92B3-32BEC7AFF413}" srcOrd="0" destOrd="0" parTransId="{7304EAF7-D388-D34C-8220-D4B5FA6C8258}" sibTransId="{B613551D-9620-BC41-964C-A1759F20E7F8}"/>
    <dgm:cxn modelId="{95C572F6-66D4-CF4F-A6D8-B4440916A734}" type="presParOf" srcId="{A9D139B0-DA04-4948-B4B3-D1A10D774B97}" destId="{E9315211-FCE4-E346-8AFB-2434EEBD3FAA}" srcOrd="0" destOrd="0" presId="urn:microsoft.com/office/officeart/2008/layout/RadialCluster"/>
    <dgm:cxn modelId="{26B57003-08ED-3542-8ABE-2C004ACA49E1}" type="presParOf" srcId="{E9315211-FCE4-E346-8AFB-2434EEBD3FAA}" destId="{248F04A4-B502-E249-8C28-46FDE9874F8C}" srcOrd="0" destOrd="0" presId="urn:microsoft.com/office/officeart/2008/layout/RadialCluster"/>
    <dgm:cxn modelId="{74FE8817-6632-2840-85F3-F111364219E7}" type="presParOf" srcId="{E9315211-FCE4-E346-8AFB-2434EEBD3FAA}" destId="{DDEDA004-1D89-5B4F-8E26-59263FA9D91A}" srcOrd="1" destOrd="0" presId="urn:microsoft.com/office/officeart/2008/layout/RadialCluster"/>
    <dgm:cxn modelId="{797DA75B-6962-4447-9AA5-B9FF6FC9D8F0}" type="presParOf" srcId="{E9315211-FCE4-E346-8AFB-2434EEBD3FAA}" destId="{B97C08B5-6CFB-1D42-B15F-ED51EB5FD0CE}" srcOrd="2" destOrd="0" presId="urn:microsoft.com/office/officeart/2008/layout/RadialCluster"/>
    <dgm:cxn modelId="{CA4D5A41-6456-B447-A688-AD5AD240B244}" type="presParOf" srcId="{E9315211-FCE4-E346-8AFB-2434EEBD3FAA}" destId="{413E58C2-AF26-CB41-A47F-2D5D1BD0C763}" srcOrd="3" destOrd="0" presId="urn:microsoft.com/office/officeart/2008/layout/RadialCluster"/>
    <dgm:cxn modelId="{AD295830-F149-0A4B-B334-AA6060A5F51B}" type="presParOf" srcId="{E9315211-FCE4-E346-8AFB-2434EEBD3FAA}" destId="{EA87187B-C082-8843-BF43-1380EE15D5D8}" srcOrd="4" destOrd="0" presId="urn:microsoft.com/office/officeart/2008/layout/RadialCluster"/>
    <dgm:cxn modelId="{40723060-774B-BC47-9B80-340FDA462067}" type="presParOf" srcId="{E9315211-FCE4-E346-8AFB-2434EEBD3FAA}" destId="{CA513996-A75E-B549-AD8F-06DA564ACFE2}" srcOrd="5" destOrd="0" presId="urn:microsoft.com/office/officeart/2008/layout/RadialCluster"/>
    <dgm:cxn modelId="{EB2D3E8A-5346-014E-ADD8-AD044AF5020E}" type="presParOf" srcId="{E9315211-FCE4-E346-8AFB-2434EEBD3FAA}" destId="{45E40458-5D16-DE47-8CA9-4CCB71E7929C}" srcOrd="6" destOrd="0" presId="urn:microsoft.com/office/officeart/2008/layout/RadialCluster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1C745-3FAF-7C44-BE53-65DCCBDB719B}" type="doc">
      <dgm:prSet loTypeId="urn:microsoft.com/office/officeart/2008/layout/RadialCluster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9592D9-D3BB-664A-92B3-32BEC7AFF413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/>
            <a:t>Сфера близких отношений</a:t>
          </a:r>
          <a:endParaRPr lang="ru-RU" sz="1800" dirty="0"/>
        </a:p>
      </dgm:t>
    </dgm:pt>
    <dgm:pt modelId="{7304EAF7-D388-D34C-8220-D4B5FA6C8258}" type="parTrans" cxnId="{48D43AAB-6DD8-B843-A6E6-3A0B5316D8D0}">
      <dgm:prSet/>
      <dgm:spPr/>
      <dgm:t>
        <a:bodyPr/>
        <a:lstStyle/>
        <a:p>
          <a:endParaRPr lang="ru-RU"/>
        </a:p>
      </dgm:t>
    </dgm:pt>
    <dgm:pt modelId="{B613551D-9620-BC41-964C-A1759F20E7F8}" type="sibTrans" cxnId="{48D43AAB-6DD8-B843-A6E6-3A0B5316D8D0}">
      <dgm:prSet/>
      <dgm:spPr/>
      <dgm:t>
        <a:bodyPr/>
        <a:lstStyle/>
        <a:p>
          <a:endParaRPr lang="ru-RU"/>
        </a:p>
      </dgm:t>
    </dgm:pt>
    <dgm:pt modelId="{2C00E7A1-513F-1248-A283-34F36ABC090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Потребность в близких отношениях</a:t>
          </a:r>
          <a:endParaRPr lang="ru-RU" sz="1600" dirty="0"/>
        </a:p>
      </dgm:t>
    </dgm:pt>
    <dgm:pt modelId="{B4563528-4A00-964B-8CF8-7876823FF291}" type="parTrans" cxnId="{36DDD1B8-DAAA-884F-90C5-F4EC555E370C}">
      <dgm:prSet/>
      <dgm:spPr/>
      <dgm:t>
        <a:bodyPr/>
        <a:lstStyle/>
        <a:p>
          <a:endParaRPr lang="ru-RU"/>
        </a:p>
      </dgm:t>
    </dgm:pt>
    <dgm:pt modelId="{29CFFBCA-ED30-B04F-A8B6-CE4E126B0A36}" type="sibTrans" cxnId="{36DDD1B8-DAAA-884F-90C5-F4EC555E370C}">
      <dgm:prSet/>
      <dgm:spPr/>
      <dgm:t>
        <a:bodyPr/>
        <a:lstStyle/>
        <a:p>
          <a:endParaRPr lang="ru-RU"/>
        </a:p>
      </dgm:t>
    </dgm:pt>
    <dgm:pt modelId="{64312C61-843B-7141-B2C3-C2F349D285BD}">
      <dgm:prSet phldrT="[Текст]" custT="1"/>
      <dgm:spPr>
        <a:solidFill>
          <a:srgbClr val="D832F4"/>
        </a:solidFill>
      </dgm:spPr>
      <dgm:t>
        <a:bodyPr vert="vert"/>
        <a:lstStyle/>
        <a:p>
          <a:r>
            <a:rPr lang="ru-RU" sz="1400" dirty="0" smtClean="0"/>
            <a:t>Ориентация на жизненное пространство семьи как жизненную опору</a:t>
          </a:r>
          <a:endParaRPr lang="ru-RU" sz="1400" dirty="0"/>
        </a:p>
      </dgm:t>
    </dgm:pt>
    <dgm:pt modelId="{C0390525-DB40-C042-B061-13CD900FB0C6}" type="parTrans" cxnId="{7201578F-BE13-7E45-8C5E-CF45D79BB014}">
      <dgm:prSet/>
      <dgm:spPr/>
      <dgm:t>
        <a:bodyPr/>
        <a:lstStyle/>
        <a:p>
          <a:endParaRPr lang="ru-RU"/>
        </a:p>
      </dgm:t>
    </dgm:pt>
    <dgm:pt modelId="{C8BA6C70-FA3D-8B4E-9CE5-20CFB9849D90}" type="sibTrans" cxnId="{7201578F-BE13-7E45-8C5E-CF45D79BB014}">
      <dgm:prSet/>
      <dgm:spPr/>
      <dgm:t>
        <a:bodyPr/>
        <a:lstStyle/>
        <a:p>
          <a:endParaRPr lang="ru-RU"/>
        </a:p>
      </dgm:t>
    </dgm:pt>
    <dgm:pt modelId="{C3E0085A-08FC-4E4E-AF11-FE8C250A5663}">
      <dgm:prSet phldrT="[Текст]" custT="1"/>
      <dgm:spPr>
        <a:solidFill>
          <a:srgbClr val="0000FF"/>
        </a:solidFill>
      </dgm:spPr>
      <dgm:t>
        <a:bodyPr vert="vert270"/>
        <a:lstStyle/>
        <a:p>
          <a:r>
            <a:rPr lang="ru-RU" sz="1600" dirty="0" smtClean="0"/>
            <a:t>Характер</a:t>
          </a:r>
          <a:r>
            <a:rPr lang="ru-RU" sz="1600" baseline="0" dirty="0" smtClean="0"/>
            <a:t> близких отношений</a:t>
          </a:r>
          <a:endParaRPr lang="ru-RU" sz="1600" dirty="0"/>
        </a:p>
      </dgm:t>
    </dgm:pt>
    <dgm:pt modelId="{BF53F5F3-6E1C-D44E-A475-9CF3BD5B71BE}" type="parTrans" cxnId="{312466DB-804E-E346-A3F6-56865169FD7D}">
      <dgm:prSet/>
      <dgm:spPr/>
      <dgm:t>
        <a:bodyPr/>
        <a:lstStyle/>
        <a:p>
          <a:endParaRPr lang="ru-RU"/>
        </a:p>
      </dgm:t>
    </dgm:pt>
    <dgm:pt modelId="{E521BD18-34BC-EF4B-99DB-543C2AF4C15F}" type="sibTrans" cxnId="{312466DB-804E-E346-A3F6-56865169FD7D}">
      <dgm:prSet/>
      <dgm:spPr/>
      <dgm:t>
        <a:bodyPr/>
        <a:lstStyle/>
        <a:p>
          <a:endParaRPr lang="ru-RU"/>
        </a:p>
      </dgm:t>
    </dgm:pt>
    <dgm:pt modelId="{A9D139B0-DA04-4948-B4B3-D1A10D774B97}" type="pres">
      <dgm:prSet presAssocID="{B821C745-3FAF-7C44-BE53-65DCCBDB71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315211-FCE4-E346-8AFB-2434EEBD3FAA}" type="pres">
      <dgm:prSet presAssocID="{789592D9-D3BB-664A-92B3-32BEC7AFF413}" presName="singleCycle" presStyleCnt="0"/>
      <dgm:spPr/>
    </dgm:pt>
    <dgm:pt modelId="{248F04A4-B502-E249-8C28-46FDE9874F8C}" type="pres">
      <dgm:prSet presAssocID="{789592D9-D3BB-664A-92B3-32BEC7AFF413}" presName="singleCenter" presStyleLbl="node1" presStyleIdx="0" presStyleCnt="4" custScaleX="219858" custScaleY="140653" custLinFactNeighborX="0" custLinFactNeighborY="150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DEDA004-1D89-5B4F-8E26-59263FA9D91A}" type="pres">
      <dgm:prSet presAssocID="{B4563528-4A00-964B-8CF8-7876823FF291}" presName="Name56" presStyleLbl="parChTrans1D2" presStyleIdx="0" presStyleCnt="3"/>
      <dgm:spPr/>
      <dgm:t>
        <a:bodyPr/>
        <a:lstStyle/>
        <a:p>
          <a:endParaRPr lang="ru-RU"/>
        </a:p>
      </dgm:t>
    </dgm:pt>
    <dgm:pt modelId="{B97C08B5-6CFB-1D42-B15F-ED51EB5FD0CE}" type="pres">
      <dgm:prSet presAssocID="{2C00E7A1-513F-1248-A283-34F36ABC090E}" presName="text0" presStyleLbl="node1" presStyleIdx="1" presStyleCnt="4" custScaleX="323416" custRadScaleRad="63212" custRadScaleInc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E58C2-AF26-CB41-A47F-2D5D1BD0C763}" type="pres">
      <dgm:prSet presAssocID="{C0390525-DB40-C042-B061-13CD900FB0C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EA87187B-C082-8843-BF43-1380EE15D5D8}" type="pres">
      <dgm:prSet presAssocID="{64312C61-843B-7141-B2C3-C2F349D285BD}" presName="text0" presStyleLbl="node1" presStyleIdx="2" presStyleCnt="4" custScaleY="449319" custRadScaleRad="103398" custRadScaleInc="-37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3996-A75E-B549-AD8F-06DA564ACFE2}" type="pres">
      <dgm:prSet presAssocID="{BF53F5F3-6E1C-D44E-A475-9CF3BD5B71BE}" presName="Name56" presStyleLbl="parChTrans1D2" presStyleIdx="2" presStyleCnt="3"/>
      <dgm:spPr/>
      <dgm:t>
        <a:bodyPr/>
        <a:lstStyle/>
        <a:p>
          <a:endParaRPr lang="ru-RU"/>
        </a:p>
      </dgm:t>
    </dgm:pt>
    <dgm:pt modelId="{45E40458-5D16-DE47-8CA9-4CCB71E7929C}" type="pres">
      <dgm:prSet presAssocID="{C3E0085A-08FC-4E4E-AF11-FE8C250A5663}" presName="text0" presStyleLbl="node1" presStyleIdx="3" presStyleCnt="4" custScaleY="459905" custRadScaleRad="106238" custRadScaleInc="3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DD1B8-DAAA-884F-90C5-F4EC555E370C}" srcId="{789592D9-D3BB-664A-92B3-32BEC7AFF413}" destId="{2C00E7A1-513F-1248-A283-34F36ABC090E}" srcOrd="0" destOrd="0" parTransId="{B4563528-4A00-964B-8CF8-7876823FF291}" sibTransId="{29CFFBCA-ED30-B04F-A8B6-CE4E126B0A36}"/>
    <dgm:cxn modelId="{9F56E059-851F-2949-9A7F-45640FB9A9D8}" type="presOf" srcId="{B4563528-4A00-964B-8CF8-7876823FF291}" destId="{DDEDA004-1D89-5B4F-8E26-59263FA9D91A}" srcOrd="0" destOrd="0" presId="urn:microsoft.com/office/officeart/2008/layout/RadialCluster"/>
    <dgm:cxn modelId="{D096D0C4-C654-6049-9BB2-AB9E2B48F951}" type="presOf" srcId="{789592D9-D3BB-664A-92B3-32BEC7AFF413}" destId="{248F04A4-B502-E249-8C28-46FDE9874F8C}" srcOrd="0" destOrd="0" presId="urn:microsoft.com/office/officeart/2008/layout/RadialCluster"/>
    <dgm:cxn modelId="{7201578F-BE13-7E45-8C5E-CF45D79BB014}" srcId="{789592D9-D3BB-664A-92B3-32BEC7AFF413}" destId="{64312C61-843B-7141-B2C3-C2F349D285BD}" srcOrd="1" destOrd="0" parTransId="{C0390525-DB40-C042-B061-13CD900FB0C6}" sibTransId="{C8BA6C70-FA3D-8B4E-9CE5-20CFB9849D90}"/>
    <dgm:cxn modelId="{D2877C6C-8AB9-6744-96F9-F318548516D0}" type="presOf" srcId="{B821C745-3FAF-7C44-BE53-65DCCBDB719B}" destId="{A9D139B0-DA04-4948-B4B3-D1A10D774B97}" srcOrd="0" destOrd="0" presId="urn:microsoft.com/office/officeart/2008/layout/RadialCluster"/>
    <dgm:cxn modelId="{DBF0615F-7501-F349-9BF3-CEB915F85A3D}" type="presOf" srcId="{2C00E7A1-513F-1248-A283-34F36ABC090E}" destId="{B97C08B5-6CFB-1D42-B15F-ED51EB5FD0CE}" srcOrd="0" destOrd="0" presId="urn:microsoft.com/office/officeart/2008/layout/RadialCluster"/>
    <dgm:cxn modelId="{D89B5D6A-94D8-084D-94C8-E83003398087}" type="presOf" srcId="{C0390525-DB40-C042-B061-13CD900FB0C6}" destId="{413E58C2-AF26-CB41-A47F-2D5D1BD0C763}" srcOrd="0" destOrd="0" presId="urn:microsoft.com/office/officeart/2008/layout/RadialCluster"/>
    <dgm:cxn modelId="{5C0714D2-00BA-3C43-8087-96A9A74D23B0}" type="presOf" srcId="{64312C61-843B-7141-B2C3-C2F349D285BD}" destId="{EA87187B-C082-8843-BF43-1380EE15D5D8}" srcOrd="0" destOrd="0" presId="urn:microsoft.com/office/officeart/2008/layout/RadialCluster"/>
    <dgm:cxn modelId="{F1F347AD-245E-6946-A81B-3F20CB54FDF5}" type="presOf" srcId="{BF53F5F3-6E1C-D44E-A475-9CF3BD5B71BE}" destId="{CA513996-A75E-B549-AD8F-06DA564ACFE2}" srcOrd="0" destOrd="0" presId="urn:microsoft.com/office/officeart/2008/layout/RadialCluster"/>
    <dgm:cxn modelId="{312466DB-804E-E346-A3F6-56865169FD7D}" srcId="{789592D9-D3BB-664A-92B3-32BEC7AFF413}" destId="{C3E0085A-08FC-4E4E-AF11-FE8C250A5663}" srcOrd="2" destOrd="0" parTransId="{BF53F5F3-6E1C-D44E-A475-9CF3BD5B71BE}" sibTransId="{E521BD18-34BC-EF4B-99DB-543C2AF4C15F}"/>
    <dgm:cxn modelId="{48D43AAB-6DD8-B843-A6E6-3A0B5316D8D0}" srcId="{B821C745-3FAF-7C44-BE53-65DCCBDB719B}" destId="{789592D9-D3BB-664A-92B3-32BEC7AFF413}" srcOrd="0" destOrd="0" parTransId="{7304EAF7-D388-D34C-8220-D4B5FA6C8258}" sibTransId="{B613551D-9620-BC41-964C-A1759F20E7F8}"/>
    <dgm:cxn modelId="{1FDABBB2-49B0-5B49-9AA3-16A878E3240C}" type="presOf" srcId="{C3E0085A-08FC-4E4E-AF11-FE8C250A5663}" destId="{45E40458-5D16-DE47-8CA9-4CCB71E7929C}" srcOrd="0" destOrd="0" presId="urn:microsoft.com/office/officeart/2008/layout/RadialCluster"/>
    <dgm:cxn modelId="{DE39BCE9-68C6-9C4C-BE93-F659804B269A}" type="presParOf" srcId="{A9D139B0-DA04-4948-B4B3-D1A10D774B97}" destId="{E9315211-FCE4-E346-8AFB-2434EEBD3FAA}" srcOrd="0" destOrd="0" presId="urn:microsoft.com/office/officeart/2008/layout/RadialCluster"/>
    <dgm:cxn modelId="{8BFE4DF1-0F58-0346-B1B3-2455D190A068}" type="presParOf" srcId="{E9315211-FCE4-E346-8AFB-2434EEBD3FAA}" destId="{248F04A4-B502-E249-8C28-46FDE9874F8C}" srcOrd="0" destOrd="0" presId="urn:microsoft.com/office/officeart/2008/layout/RadialCluster"/>
    <dgm:cxn modelId="{A0C6EAC8-3D3F-624A-946F-118AE6264330}" type="presParOf" srcId="{E9315211-FCE4-E346-8AFB-2434EEBD3FAA}" destId="{DDEDA004-1D89-5B4F-8E26-59263FA9D91A}" srcOrd="1" destOrd="0" presId="urn:microsoft.com/office/officeart/2008/layout/RadialCluster"/>
    <dgm:cxn modelId="{A6C04D74-34F7-F84A-BA9E-ACE2FEB4D31E}" type="presParOf" srcId="{E9315211-FCE4-E346-8AFB-2434EEBD3FAA}" destId="{B97C08B5-6CFB-1D42-B15F-ED51EB5FD0CE}" srcOrd="2" destOrd="0" presId="urn:microsoft.com/office/officeart/2008/layout/RadialCluster"/>
    <dgm:cxn modelId="{B11D349E-17EA-AF48-AF02-621D253FA659}" type="presParOf" srcId="{E9315211-FCE4-E346-8AFB-2434EEBD3FAA}" destId="{413E58C2-AF26-CB41-A47F-2D5D1BD0C763}" srcOrd="3" destOrd="0" presId="urn:microsoft.com/office/officeart/2008/layout/RadialCluster"/>
    <dgm:cxn modelId="{42551996-996C-0B41-B6E1-427F5E37F696}" type="presParOf" srcId="{E9315211-FCE4-E346-8AFB-2434EEBD3FAA}" destId="{EA87187B-C082-8843-BF43-1380EE15D5D8}" srcOrd="4" destOrd="0" presId="urn:microsoft.com/office/officeart/2008/layout/RadialCluster"/>
    <dgm:cxn modelId="{F0E2FF11-7ACD-FA4A-AB82-AA8FEA88F9C3}" type="presParOf" srcId="{E9315211-FCE4-E346-8AFB-2434EEBD3FAA}" destId="{CA513996-A75E-B549-AD8F-06DA564ACFE2}" srcOrd="5" destOrd="0" presId="urn:microsoft.com/office/officeart/2008/layout/RadialCluster"/>
    <dgm:cxn modelId="{6583CFFD-5958-E14A-BF3B-5EB7CD2E99BD}" type="presParOf" srcId="{E9315211-FCE4-E346-8AFB-2434EEBD3FAA}" destId="{45E40458-5D16-DE47-8CA9-4CCB71E7929C}" srcOrd="6" destOrd="0" presId="urn:microsoft.com/office/officeart/2008/layout/RadialCluster"/>
  </dgm:cxnLst>
  <dgm:bg/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BC546-5A0A-43B3-A20C-67936C5C16C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C5CD794-2614-4D9B-89A5-C3507A6A019A}">
      <dgm:prSet phldrT="[Текст]" custT="1"/>
      <dgm:spPr/>
      <dgm:t>
        <a:bodyPr/>
        <a:lstStyle/>
        <a:p>
          <a:r>
            <a:rPr lang="ru-RU" sz="2000" dirty="0" smtClean="0"/>
            <a:t>Общая структура опросника </a:t>
          </a:r>
          <a:endParaRPr lang="ru-RU" sz="2000" dirty="0"/>
        </a:p>
      </dgm:t>
    </dgm:pt>
    <dgm:pt modelId="{1D6BC165-C7D0-4CB9-AD0B-36C2573BB1B1}" type="parTrans" cxnId="{107D6679-EC65-4561-ADA8-75487303232E}">
      <dgm:prSet/>
      <dgm:spPr/>
      <dgm:t>
        <a:bodyPr/>
        <a:lstStyle/>
        <a:p>
          <a:endParaRPr lang="ru-RU"/>
        </a:p>
      </dgm:t>
    </dgm:pt>
    <dgm:pt modelId="{444A3784-60E3-4A55-9136-A574B188DF1A}" type="sibTrans" cxnId="{107D6679-EC65-4561-ADA8-75487303232E}">
      <dgm:prSet/>
      <dgm:spPr/>
      <dgm:t>
        <a:bodyPr/>
        <a:lstStyle/>
        <a:p>
          <a:endParaRPr lang="ru-RU"/>
        </a:p>
      </dgm:t>
    </dgm:pt>
    <dgm:pt modelId="{7B7E74CF-C9C3-4587-9192-E63B9272BB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Конкретные жизненные события молодых людей</a:t>
          </a:r>
          <a:endParaRPr lang="en-US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и их родителей</a:t>
          </a:r>
          <a:endParaRPr lang="ru-RU" sz="1400" dirty="0"/>
        </a:p>
      </dgm:t>
    </dgm:pt>
    <dgm:pt modelId="{979E45F3-8972-4A0E-A68D-FD18AD0AC8EE}" type="parTrans" cxnId="{BB9E4C06-BEC9-4E99-80B0-AB2036D4F283}">
      <dgm:prSet/>
      <dgm:spPr/>
      <dgm:t>
        <a:bodyPr/>
        <a:lstStyle/>
        <a:p>
          <a:endParaRPr lang="ru-RU"/>
        </a:p>
      </dgm:t>
    </dgm:pt>
    <dgm:pt modelId="{87A6D234-3207-4219-A251-AAA35015EFF2}" type="sibTrans" cxnId="{BB9E4C06-BEC9-4E99-80B0-AB2036D4F283}">
      <dgm:prSet/>
      <dgm:spPr/>
      <dgm:t>
        <a:bodyPr/>
        <a:lstStyle/>
        <a:p>
          <a:endParaRPr lang="ru-RU"/>
        </a:p>
      </dgm:t>
    </dgm:pt>
    <dgm:pt modelId="{AF263711-5E5F-461D-9126-4C04A17004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Вопросы , направленные на выявление степени идентификации молодых людей со своим поколением, и степени близости с поколением родителей.</a:t>
          </a:r>
        </a:p>
        <a:p>
          <a:endParaRPr lang="ru-RU" sz="1000" dirty="0"/>
        </a:p>
      </dgm:t>
    </dgm:pt>
    <dgm:pt modelId="{3FEDA67C-0FC1-4875-A6A0-A4DF06EC4FE4}" type="parTrans" cxnId="{81C7C5FE-B301-4456-B9D0-DCFDBB8B9D51}">
      <dgm:prSet/>
      <dgm:spPr/>
      <dgm:t>
        <a:bodyPr/>
        <a:lstStyle/>
        <a:p>
          <a:endParaRPr lang="ru-RU"/>
        </a:p>
      </dgm:t>
    </dgm:pt>
    <dgm:pt modelId="{1485805E-48AA-4CA0-AEE7-7DC94C7BC822}" type="sibTrans" cxnId="{81C7C5FE-B301-4456-B9D0-DCFDBB8B9D51}">
      <dgm:prSet/>
      <dgm:spPr/>
      <dgm:t>
        <a:bodyPr/>
        <a:lstStyle/>
        <a:p>
          <a:endParaRPr lang="ru-RU"/>
        </a:p>
      </dgm:t>
    </dgm:pt>
    <dgm:pt modelId="{C79E54DC-CA05-4C90-8BFB-98DD2675E98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 </a:t>
          </a:r>
        </a:p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Вопросы-референты, описывающие активность в сфере близких отношений и профессиональной сфере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F10AA803-636A-49DA-A037-09CECE95C2E8}" type="parTrans" cxnId="{474E885B-7F8D-4D50-AA40-633550480C24}">
      <dgm:prSet/>
      <dgm:spPr/>
      <dgm:t>
        <a:bodyPr/>
        <a:lstStyle/>
        <a:p>
          <a:endParaRPr lang="ru-RU"/>
        </a:p>
      </dgm:t>
    </dgm:pt>
    <dgm:pt modelId="{5C54067E-C6C7-48CF-A71D-6500AF2AADC7}" type="sibTrans" cxnId="{474E885B-7F8D-4D50-AA40-633550480C24}">
      <dgm:prSet/>
      <dgm:spPr/>
      <dgm:t>
        <a:bodyPr/>
        <a:lstStyle/>
        <a:p>
          <a:endParaRPr lang="ru-RU"/>
        </a:p>
      </dgm:t>
    </dgm:pt>
    <dgm:pt modelId="{2E54BAFA-F04A-4C8A-816F-A91578050CA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Утверждения, раскрывающие установки и убеждения, </a:t>
          </a:r>
        </a:p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относящиеся к каждой  сфере</a:t>
          </a:r>
        </a:p>
      </dgm:t>
    </dgm:pt>
    <dgm:pt modelId="{69ED5AE9-1046-4ADF-9A17-758F16F69675}" type="parTrans" cxnId="{4B0761D8-64E6-4C74-A124-F63981211A7F}">
      <dgm:prSet/>
      <dgm:spPr/>
      <dgm:t>
        <a:bodyPr/>
        <a:lstStyle/>
        <a:p>
          <a:endParaRPr lang="ru-RU"/>
        </a:p>
      </dgm:t>
    </dgm:pt>
    <dgm:pt modelId="{CDC3900A-FE15-4F87-A5F2-75A79174E8FB}" type="sibTrans" cxnId="{4B0761D8-64E6-4C74-A124-F63981211A7F}">
      <dgm:prSet/>
      <dgm:spPr/>
      <dgm:t>
        <a:bodyPr/>
        <a:lstStyle/>
        <a:p>
          <a:endParaRPr lang="ru-RU"/>
        </a:p>
      </dgm:t>
    </dgm:pt>
    <dgm:pt modelId="{C21797C1-0962-4F2F-8A12-258385745D3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Вопросы, отражающие переживание значимости </a:t>
          </a:r>
        </a:p>
        <a:p>
          <a:pPr marL="0" marR="0" indent="0" defTabSz="91440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определенной сферы жизнедеятельности</a:t>
          </a:r>
        </a:p>
      </dgm:t>
    </dgm:pt>
    <dgm:pt modelId="{8E1F76DE-1FB2-4406-A3E8-420953869A04}" type="parTrans" cxnId="{47349138-42CA-4680-A156-29F209636EA3}">
      <dgm:prSet/>
      <dgm:spPr/>
      <dgm:t>
        <a:bodyPr/>
        <a:lstStyle/>
        <a:p>
          <a:endParaRPr lang="ru-RU"/>
        </a:p>
      </dgm:t>
    </dgm:pt>
    <dgm:pt modelId="{090BF6B2-3F9D-4085-9539-E32DB324A72B}" type="sibTrans" cxnId="{47349138-42CA-4680-A156-29F209636EA3}">
      <dgm:prSet/>
      <dgm:spPr/>
      <dgm:t>
        <a:bodyPr/>
        <a:lstStyle/>
        <a:p>
          <a:endParaRPr lang="ru-RU"/>
        </a:p>
      </dgm:t>
    </dgm:pt>
    <dgm:pt modelId="{EF2B66F5-CB1E-4722-A4AA-8587384773BF}" type="pres">
      <dgm:prSet presAssocID="{181BC546-5A0A-43B3-A20C-67936C5C16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02CF17-AF1C-41EA-92D0-D9459E33BEF2}" type="pres">
      <dgm:prSet presAssocID="{0C5CD794-2614-4D9B-89A5-C3507A6A019A}" presName="root" presStyleCnt="0"/>
      <dgm:spPr/>
    </dgm:pt>
    <dgm:pt modelId="{EB9F3BA4-8FCA-4148-9D5D-BFD53A3F7A5C}" type="pres">
      <dgm:prSet presAssocID="{0C5CD794-2614-4D9B-89A5-C3507A6A019A}" presName="rootComposite" presStyleCnt="0"/>
      <dgm:spPr/>
    </dgm:pt>
    <dgm:pt modelId="{8E116D87-CC7A-4CC9-B00A-46A45D85DC77}" type="pres">
      <dgm:prSet presAssocID="{0C5CD794-2614-4D9B-89A5-C3507A6A019A}" presName="rootText" presStyleLbl="node1" presStyleIdx="0" presStyleCnt="1" custScaleX="510853" custScaleY="69612" custLinFactNeighborX="-575" custLinFactNeighborY="-12322"/>
      <dgm:spPr/>
      <dgm:t>
        <a:bodyPr/>
        <a:lstStyle/>
        <a:p>
          <a:endParaRPr lang="ru-RU"/>
        </a:p>
      </dgm:t>
    </dgm:pt>
    <dgm:pt modelId="{36942C41-5CFB-41A0-A2B7-0BCB8451751F}" type="pres">
      <dgm:prSet presAssocID="{0C5CD794-2614-4D9B-89A5-C3507A6A019A}" presName="rootConnector" presStyleLbl="node1" presStyleIdx="0" presStyleCnt="1"/>
      <dgm:spPr/>
      <dgm:t>
        <a:bodyPr/>
        <a:lstStyle/>
        <a:p>
          <a:endParaRPr lang="ru-RU"/>
        </a:p>
      </dgm:t>
    </dgm:pt>
    <dgm:pt modelId="{BDD5ED12-811D-46DF-B489-17F761E14CA7}" type="pres">
      <dgm:prSet presAssocID="{0C5CD794-2614-4D9B-89A5-C3507A6A019A}" presName="childShape" presStyleCnt="0"/>
      <dgm:spPr/>
    </dgm:pt>
    <dgm:pt modelId="{6A25BFC4-D6E7-4714-9D7E-A1FECB832771}" type="pres">
      <dgm:prSet presAssocID="{979E45F3-8972-4A0E-A68D-FD18AD0AC8E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DABBD4BF-0F64-47FD-8E14-8D4F65A68F6A}" type="pres">
      <dgm:prSet presAssocID="{7B7E74CF-C9C3-4587-9192-E63B9272BBF8}" presName="childText" presStyleLbl="bgAcc1" presStyleIdx="0" presStyleCnt="5" custScaleX="415425" custScaleY="70333" custLinFactNeighborX="19224" custLinFactNeighborY="-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85AF4-BADC-418B-BE51-319F471DA0E1}" type="pres">
      <dgm:prSet presAssocID="{F10AA803-636A-49DA-A037-09CECE95C2E8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2DA76A2-F207-483A-AE4F-178C0C10489E}" type="pres">
      <dgm:prSet presAssocID="{C79E54DC-CA05-4C90-8BFB-98DD2675E985}" presName="childText" presStyleLbl="bgAcc1" presStyleIdx="1" presStyleCnt="5" custScaleX="413596" custScaleY="107256" custLinFactNeighborX="19224" custLinFactNeighborY="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AEB7-CD78-4141-A030-8339E9B56AA6}" type="pres">
      <dgm:prSet presAssocID="{69ED5AE9-1046-4ADF-9A17-758F16F69675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D2894BA-5BDE-43AC-B8FA-C16C6756EDE1}" type="pres">
      <dgm:prSet presAssocID="{2E54BAFA-F04A-4C8A-816F-A91578050CA8}" presName="childText" presStyleLbl="bgAcc1" presStyleIdx="2" presStyleCnt="5" custScaleX="420152" custLinFactNeighborX="15747" custLinFactNeighborY="-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A3B15-41AD-488F-96C2-D5282967D0CD}" type="pres">
      <dgm:prSet presAssocID="{8E1F76DE-1FB2-4406-A3E8-420953869A0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33A5BAF-852E-470F-9499-C662ECE0B542}" type="pres">
      <dgm:prSet presAssocID="{C21797C1-0962-4F2F-8A12-258385745D38}" presName="childText" presStyleLbl="bgAcc1" presStyleIdx="3" presStyleCnt="5" custScaleX="425989" custLinFactNeighborX="12188" custLinFactNeighborY="-1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3669F-8B9D-4CA4-B926-9C5C84BED46A}" type="pres">
      <dgm:prSet presAssocID="{3FEDA67C-0FC1-4875-A6A0-A4DF06EC4FE4}" presName="Name13" presStyleLbl="parChTrans1D2" presStyleIdx="4" presStyleCnt="5"/>
      <dgm:spPr/>
      <dgm:t>
        <a:bodyPr/>
        <a:lstStyle/>
        <a:p>
          <a:endParaRPr lang="ru-RU"/>
        </a:p>
      </dgm:t>
    </dgm:pt>
    <dgm:pt modelId="{DBFA6D0A-745E-4489-BE8A-C48753895946}" type="pres">
      <dgm:prSet presAssocID="{AF263711-5E5F-461D-9126-4C04A17004C0}" presName="childText" presStyleLbl="bgAcc1" presStyleIdx="4" presStyleCnt="5" custScaleX="425769" custLinFactNeighborX="13185" custLinFactNeighborY="-29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1BFB7-4AA5-EE4A-9920-404BC78AEB0E}" type="presOf" srcId="{0C5CD794-2614-4D9B-89A5-C3507A6A019A}" destId="{36942C41-5CFB-41A0-A2B7-0BCB8451751F}" srcOrd="1" destOrd="0" presId="urn:microsoft.com/office/officeart/2005/8/layout/hierarchy3"/>
    <dgm:cxn modelId="{306ED011-4B1C-B644-A294-0AA39FF6E098}" type="presOf" srcId="{C21797C1-0962-4F2F-8A12-258385745D38}" destId="{133A5BAF-852E-470F-9499-C662ECE0B542}" srcOrd="0" destOrd="0" presId="urn:microsoft.com/office/officeart/2005/8/layout/hierarchy3"/>
    <dgm:cxn modelId="{53FD753C-F596-1C40-A5E2-45366433EF08}" type="presOf" srcId="{181BC546-5A0A-43B3-A20C-67936C5C16C6}" destId="{EF2B66F5-CB1E-4722-A4AA-8587384773BF}" srcOrd="0" destOrd="0" presId="urn:microsoft.com/office/officeart/2005/8/layout/hierarchy3"/>
    <dgm:cxn modelId="{2B2871C6-410E-8B4B-8AE3-9E134259C482}" type="presOf" srcId="{2E54BAFA-F04A-4C8A-816F-A91578050CA8}" destId="{2D2894BA-5BDE-43AC-B8FA-C16C6756EDE1}" srcOrd="0" destOrd="0" presId="urn:microsoft.com/office/officeart/2005/8/layout/hierarchy3"/>
    <dgm:cxn modelId="{98110963-02C0-8549-BB4A-137C2FE4A3D2}" type="presOf" srcId="{3FEDA67C-0FC1-4875-A6A0-A4DF06EC4FE4}" destId="{2193669F-8B9D-4CA4-B926-9C5C84BED46A}" srcOrd="0" destOrd="0" presId="urn:microsoft.com/office/officeart/2005/8/layout/hierarchy3"/>
    <dgm:cxn modelId="{47349138-42CA-4680-A156-29F209636EA3}" srcId="{0C5CD794-2614-4D9B-89A5-C3507A6A019A}" destId="{C21797C1-0962-4F2F-8A12-258385745D38}" srcOrd="3" destOrd="0" parTransId="{8E1F76DE-1FB2-4406-A3E8-420953869A04}" sibTransId="{090BF6B2-3F9D-4085-9539-E32DB324A72B}"/>
    <dgm:cxn modelId="{4B0761D8-64E6-4C74-A124-F63981211A7F}" srcId="{0C5CD794-2614-4D9B-89A5-C3507A6A019A}" destId="{2E54BAFA-F04A-4C8A-816F-A91578050CA8}" srcOrd="2" destOrd="0" parTransId="{69ED5AE9-1046-4ADF-9A17-758F16F69675}" sibTransId="{CDC3900A-FE15-4F87-A5F2-75A79174E8FB}"/>
    <dgm:cxn modelId="{DD936FFA-0074-4149-9611-87A1D53A408E}" type="presOf" srcId="{C79E54DC-CA05-4C90-8BFB-98DD2675E985}" destId="{42DA76A2-F207-483A-AE4F-178C0C10489E}" srcOrd="0" destOrd="0" presId="urn:microsoft.com/office/officeart/2005/8/layout/hierarchy3"/>
    <dgm:cxn modelId="{81C7C5FE-B301-4456-B9D0-DCFDBB8B9D51}" srcId="{0C5CD794-2614-4D9B-89A5-C3507A6A019A}" destId="{AF263711-5E5F-461D-9126-4C04A17004C0}" srcOrd="4" destOrd="0" parTransId="{3FEDA67C-0FC1-4875-A6A0-A4DF06EC4FE4}" sibTransId="{1485805E-48AA-4CA0-AEE7-7DC94C7BC822}"/>
    <dgm:cxn modelId="{A8B98D7D-E0BF-3C4D-BA94-DB70EF095E36}" type="presOf" srcId="{AF263711-5E5F-461D-9126-4C04A17004C0}" destId="{DBFA6D0A-745E-4489-BE8A-C48753895946}" srcOrd="0" destOrd="0" presId="urn:microsoft.com/office/officeart/2005/8/layout/hierarchy3"/>
    <dgm:cxn modelId="{B0FAE28E-E575-5649-BC7C-43D98537CB55}" type="presOf" srcId="{979E45F3-8972-4A0E-A68D-FD18AD0AC8EE}" destId="{6A25BFC4-D6E7-4714-9D7E-A1FECB832771}" srcOrd="0" destOrd="0" presId="urn:microsoft.com/office/officeart/2005/8/layout/hierarchy3"/>
    <dgm:cxn modelId="{BB9E4C06-BEC9-4E99-80B0-AB2036D4F283}" srcId="{0C5CD794-2614-4D9B-89A5-C3507A6A019A}" destId="{7B7E74CF-C9C3-4587-9192-E63B9272BBF8}" srcOrd="0" destOrd="0" parTransId="{979E45F3-8972-4A0E-A68D-FD18AD0AC8EE}" sibTransId="{87A6D234-3207-4219-A251-AAA35015EFF2}"/>
    <dgm:cxn modelId="{DFBCE6E2-F708-FA49-B4BD-64B46545B838}" type="presOf" srcId="{8E1F76DE-1FB2-4406-A3E8-420953869A04}" destId="{E8EA3B15-41AD-488F-96C2-D5282967D0CD}" srcOrd="0" destOrd="0" presId="urn:microsoft.com/office/officeart/2005/8/layout/hierarchy3"/>
    <dgm:cxn modelId="{E3A2FAE7-70F4-DC42-B20A-C942737C2091}" type="presOf" srcId="{69ED5AE9-1046-4ADF-9A17-758F16F69675}" destId="{AC92AEB7-CD78-4141-A030-8339E9B56AA6}" srcOrd="0" destOrd="0" presId="urn:microsoft.com/office/officeart/2005/8/layout/hierarchy3"/>
    <dgm:cxn modelId="{1465C709-13FD-8940-AA5D-089992F3FC71}" type="presOf" srcId="{0C5CD794-2614-4D9B-89A5-C3507A6A019A}" destId="{8E116D87-CC7A-4CC9-B00A-46A45D85DC77}" srcOrd="0" destOrd="0" presId="urn:microsoft.com/office/officeart/2005/8/layout/hierarchy3"/>
    <dgm:cxn modelId="{FEE94A1D-4987-4D46-BB50-60E5DE589F22}" type="presOf" srcId="{F10AA803-636A-49DA-A037-09CECE95C2E8}" destId="{78385AF4-BADC-418B-BE51-319F471DA0E1}" srcOrd="0" destOrd="0" presId="urn:microsoft.com/office/officeart/2005/8/layout/hierarchy3"/>
    <dgm:cxn modelId="{107D6679-EC65-4561-ADA8-75487303232E}" srcId="{181BC546-5A0A-43B3-A20C-67936C5C16C6}" destId="{0C5CD794-2614-4D9B-89A5-C3507A6A019A}" srcOrd="0" destOrd="0" parTransId="{1D6BC165-C7D0-4CB9-AD0B-36C2573BB1B1}" sibTransId="{444A3784-60E3-4A55-9136-A574B188DF1A}"/>
    <dgm:cxn modelId="{65C694D9-676D-D648-BF7A-A37B3ED3079A}" type="presOf" srcId="{7B7E74CF-C9C3-4587-9192-E63B9272BBF8}" destId="{DABBD4BF-0F64-47FD-8E14-8D4F65A68F6A}" srcOrd="0" destOrd="0" presId="urn:microsoft.com/office/officeart/2005/8/layout/hierarchy3"/>
    <dgm:cxn modelId="{474E885B-7F8D-4D50-AA40-633550480C24}" srcId="{0C5CD794-2614-4D9B-89A5-C3507A6A019A}" destId="{C79E54DC-CA05-4C90-8BFB-98DD2675E985}" srcOrd="1" destOrd="0" parTransId="{F10AA803-636A-49DA-A037-09CECE95C2E8}" sibTransId="{5C54067E-C6C7-48CF-A71D-6500AF2AADC7}"/>
    <dgm:cxn modelId="{92720B7A-845C-434A-A065-F7421F1DB2C5}" type="presParOf" srcId="{EF2B66F5-CB1E-4722-A4AA-8587384773BF}" destId="{8D02CF17-AF1C-41EA-92D0-D9459E33BEF2}" srcOrd="0" destOrd="0" presId="urn:microsoft.com/office/officeart/2005/8/layout/hierarchy3"/>
    <dgm:cxn modelId="{A120F64C-08ED-FF4A-B8D1-7891C94D47B1}" type="presParOf" srcId="{8D02CF17-AF1C-41EA-92D0-D9459E33BEF2}" destId="{EB9F3BA4-8FCA-4148-9D5D-BFD53A3F7A5C}" srcOrd="0" destOrd="0" presId="urn:microsoft.com/office/officeart/2005/8/layout/hierarchy3"/>
    <dgm:cxn modelId="{BD0110D2-4AC7-8D4F-B326-08B6FFE369E8}" type="presParOf" srcId="{EB9F3BA4-8FCA-4148-9D5D-BFD53A3F7A5C}" destId="{8E116D87-CC7A-4CC9-B00A-46A45D85DC77}" srcOrd="0" destOrd="0" presId="urn:microsoft.com/office/officeart/2005/8/layout/hierarchy3"/>
    <dgm:cxn modelId="{114BB2B7-1D4D-954D-B2AD-C0078116008E}" type="presParOf" srcId="{EB9F3BA4-8FCA-4148-9D5D-BFD53A3F7A5C}" destId="{36942C41-5CFB-41A0-A2B7-0BCB8451751F}" srcOrd="1" destOrd="0" presId="urn:microsoft.com/office/officeart/2005/8/layout/hierarchy3"/>
    <dgm:cxn modelId="{818773FC-31A4-C244-9AC9-1201CD795CF6}" type="presParOf" srcId="{8D02CF17-AF1C-41EA-92D0-D9459E33BEF2}" destId="{BDD5ED12-811D-46DF-B489-17F761E14CA7}" srcOrd="1" destOrd="0" presId="urn:microsoft.com/office/officeart/2005/8/layout/hierarchy3"/>
    <dgm:cxn modelId="{38FCD08B-24B5-EF47-A461-8DDABC81E91E}" type="presParOf" srcId="{BDD5ED12-811D-46DF-B489-17F761E14CA7}" destId="{6A25BFC4-D6E7-4714-9D7E-A1FECB832771}" srcOrd="0" destOrd="0" presId="urn:microsoft.com/office/officeart/2005/8/layout/hierarchy3"/>
    <dgm:cxn modelId="{6DFB6AAB-8A4E-3B46-88BA-7C3F06DE69C6}" type="presParOf" srcId="{BDD5ED12-811D-46DF-B489-17F761E14CA7}" destId="{DABBD4BF-0F64-47FD-8E14-8D4F65A68F6A}" srcOrd="1" destOrd="0" presId="urn:microsoft.com/office/officeart/2005/8/layout/hierarchy3"/>
    <dgm:cxn modelId="{59BBCCF1-B386-2A41-8923-EBE0D40C5237}" type="presParOf" srcId="{BDD5ED12-811D-46DF-B489-17F761E14CA7}" destId="{78385AF4-BADC-418B-BE51-319F471DA0E1}" srcOrd="2" destOrd="0" presId="urn:microsoft.com/office/officeart/2005/8/layout/hierarchy3"/>
    <dgm:cxn modelId="{3388BECE-6166-7E42-A48D-54AED08C08BB}" type="presParOf" srcId="{BDD5ED12-811D-46DF-B489-17F761E14CA7}" destId="{42DA76A2-F207-483A-AE4F-178C0C10489E}" srcOrd="3" destOrd="0" presId="urn:microsoft.com/office/officeart/2005/8/layout/hierarchy3"/>
    <dgm:cxn modelId="{3F705F54-5FCD-D24B-A108-929401A617BA}" type="presParOf" srcId="{BDD5ED12-811D-46DF-B489-17F761E14CA7}" destId="{AC92AEB7-CD78-4141-A030-8339E9B56AA6}" srcOrd="4" destOrd="0" presId="urn:microsoft.com/office/officeart/2005/8/layout/hierarchy3"/>
    <dgm:cxn modelId="{9B63DEC4-4150-E144-8B0C-C6E938518AF8}" type="presParOf" srcId="{BDD5ED12-811D-46DF-B489-17F761E14CA7}" destId="{2D2894BA-5BDE-43AC-B8FA-C16C6756EDE1}" srcOrd="5" destOrd="0" presId="urn:microsoft.com/office/officeart/2005/8/layout/hierarchy3"/>
    <dgm:cxn modelId="{A36305F2-D9EE-9B41-8DA0-D368BB953DD5}" type="presParOf" srcId="{BDD5ED12-811D-46DF-B489-17F761E14CA7}" destId="{E8EA3B15-41AD-488F-96C2-D5282967D0CD}" srcOrd="6" destOrd="0" presId="urn:microsoft.com/office/officeart/2005/8/layout/hierarchy3"/>
    <dgm:cxn modelId="{476CCCA8-A16E-1241-BA9E-6FB4B5C2A968}" type="presParOf" srcId="{BDD5ED12-811D-46DF-B489-17F761E14CA7}" destId="{133A5BAF-852E-470F-9499-C662ECE0B542}" srcOrd="7" destOrd="0" presId="urn:microsoft.com/office/officeart/2005/8/layout/hierarchy3"/>
    <dgm:cxn modelId="{8A2D9EB7-461E-8B49-89A8-3324A4B73DA5}" type="presParOf" srcId="{BDD5ED12-811D-46DF-B489-17F761E14CA7}" destId="{2193669F-8B9D-4CA4-B926-9C5C84BED46A}" srcOrd="8" destOrd="0" presId="urn:microsoft.com/office/officeart/2005/8/layout/hierarchy3"/>
    <dgm:cxn modelId="{923F0BD6-19B7-7244-9AFD-E56370BF96FC}" type="presParOf" srcId="{BDD5ED12-811D-46DF-B489-17F761E14CA7}" destId="{DBFA6D0A-745E-4489-BE8A-C4875389594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80174-B3D9-8C4D-A112-439028CF4451}" type="doc">
      <dgm:prSet loTypeId="urn:microsoft.com/office/officeart/2005/8/layout/hierarchy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BCD6D9-A9DB-0749-8870-367168910AE4}">
      <dgm:prSet phldrT="[Текст]" custT="1"/>
      <dgm:spPr/>
      <dgm:t>
        <a:bodyPr/>
        <a:lstStyle/>
        <a:p>
          <a:r>
            <a:rPr lang="ru-RU" sz="1800" dirty="0" smtClean="0"/>
            <a:t>Активные жизненные модели</a:t>
          </a:r>
          <a:endParaRPr lang="ru-RU" sz="1800" dirty="0"/>
        </a:p>
      </dgm:t>
    </dgm:pt>
    <dgm:pt modelId="{37C39FB9-C858-1A4A-9127-F33AEFB74A8D}" type="parTrans" cxnId="{F117A285-8C85-9F4B-8242-0876634343E7}">
      <dgm:prSet/>
      <dgm:spPr/>
      <dgm:t>
        <a:bodyPr/>
        <a:lstStyle/>
        <a:p>
          <a:endParaRPr lang="ru-RU"/>
        </a:p>
      </dgm:t>
    </dgm:pt>
    <dgm:pt modelId="{9E008E51-8C11-0440-8093-62C1F3A36DC1}" type="sibTrans" cxnId="{F117A285-8C85-9F4B-8242-0876634343E7}">
      <dgm:prSet/>
      <dgm:spPr/>
      <dgm:t>
        <a:bodyPr/>
        <a:lstStyle/>
        <a:p>
          <a:endParaRPr lang="ru-RU"/>
        </a:p>
      </dgm:t>
    </dgm:pt>
    <dgm:pt modelId="{1DC3ED62-A679-9C45-A646-E3FD9CE7EC9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500" b="1" dirty="0" smtClean="0"/>
            <a:t>Тип «Автономные и целеустремленные» (1 кластер, 21,1%)</a:t>
          </a:r>
          <a:endParaRPr lang="ru-RU" sz="1500" b="1" dirty="0"/>
        </a:p>
      </dgm:t>
    </dgm:pt>
    <dgm:pt modelId="{AAD48032-9CFD-714F-8706-61839765D657}" type="parTrans" cxnId="{21DD2130-FB9E-294F-8240-9931995CC607}">
      <dgm:prSet/>
      <dgm:spPr/>
      <dgm:t>
        <a:bodyPr/>
        <a:lstStyle/>
        <a:p>
          <a:endParaRPr lang="ru-RU"/>
        </a:p>
      </dgm:t>
    </dgm:pt>
    <dgm:pt modelId="{46627EDB-AB12-F241-A97D-692513943FAB}" type="sibTrans" cxnId="{21DD2130-FB9E-294F-8240-9931995CC607}">
      <dgm:prSet/>
      <dgm:spPr/>
      <dgm:t>
        <a:bodyPr/>
        <a:lstStyle/>
        <a:p>
          <a:endParaRPr lang="ru-RU"/>
        </a:p>
      </dgm:t>
    </dgm:pt>
    <dgm:pt modelId="{81828147-9917-2B4B-BDE4-706D2646BDD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/>
            <a:t>Тип «Новаторы» (3 кластер, 20,2%)</a:t>
          </a:r>
        </a:p>
      </dgm:t>
    </dgm:pt>
    <dgm:pt modelId="{396EF35E-FA6D-7346-85FA-C683C6DEC10F}" type="parTrans" cxnId="{67A084A6-54C9-CF4F-A61D-2BB2814D5A18}">
      <dgm:prSet/>
      <dgm:spPr/>
      <dgm:t>
        <a:bodyPr/>
        <a:lstStyle/>
        <a:p>
          <a:endParaRPr lang="ru-RU"/>
        </a:p>
      </dgm:t>
    </dgm:pt>
    <dgm:pt modelId="{A5212259-9C73-FE4B-998B-7C9E189AB044}" type="sibTrans" cxnId="{67A084A6-54C9-CF4F-A61D-2BB2814D5A18}">
      <dgm:prSet/>
      <dgm:spPr/>
      <dgm:t>
        <a:bodyPr/>
        <a:lstStyle/>
        <a:p>
          <a:endParaRPr lang="ru-RU"/>
        </a:p>
      </dgm:t>
    </dgm:pt>
    <dgm:pt modelId="{C5F964D4-4B11-874D-8332-A52F52BF499B}">
      <dgm:prSet phldrT="[Текст]" custT="1"/>
      <dgm:spPr/>
      <dgm:t>
        <a:bodyPr/>
        <a:lstStyle/>
        <a:p>
          <a:r>
            <a:rPr lang="ru-RU" sz="1800" dirty="0" smtClean="0"/>
            <a:t>Пассивные жизненные модели</a:t>
          </a:r>
          <a:endParaRPr lang="ru-RU" sz="1800" dirty="0"/>
        </a:p>
      </dgm:t>
    </dgm:pt>
    <dgm:pt modelId="{D9B9B2A2-6581-734D-9652-24D4718340E1}" type="parTrans" cxnId="{ABB1E09C-9F94-2A47-8DFB-75DBC8E41C8B}">
      <dgm:prSet/>
      <dgm:spPr/>
      <dgm:t>
        <a:bodyPr/>
        <a:lstStyle/>
        <a:p>
          <a:endParaRPr lang="ru-RU"/>
        </a:p>
      </dgm:t>
    </dgm:pt>
    <dgm:pt modelId="{7434063F-EE37-D748-870B-0661FAC87751}" type="sibTrans" cxnId="{ABB1E09C-9F94-2A47-8DFB-75DBC8E41C8B}">
      <dgm:prSet/>
      <dgm:spPr/>
      <dgm:t>
        <a:bodyPr/>
        <a:lstStyle/>
        <a:p>
          <a:endParaRPr lang="ru-RU"/>
        </a:p>
      </dgm:t>
    </dgm:pt>
    <dgm:pt modelId="{10B0357B-1073-7D46-B3C9-8360DDE699F4}">
      <dgm:prSet phldrT="[Текст]"/>
      <dgm:spPr/>
      <dgm:t>
        <a:bodyPr/>
        <a:lstStyle/>
        <a:p>
          <a:pPr>
            <a:lnSpc>
              <a:spcPct val="80000"/>
            </a:lnSpc>
            <a:spcAft>
              <a:spcPct val="35000"/>
            </a:spcAft>
          </a:pPr>
          <a:r>
            <a:rPr lang="ru-RU" sz="1300" b="1" dirty="0" smtClean="0"/>
            <a:t>Тип «Консерваторы» (2 кластер, 12,5%)</a:t>
          </a:r>
          <a:endParaRPr lang="ru-RU" sz="1300" dirty="0"/>
        </a:p>
      </dgm:t>
    </dgm:pt>
    <dgm:pt modelId="{F174DC95-A54C-174D-ACAB-6C392760561A}" type="parTrans" cxnId="{AF0BF529-F3FE-DD4A-91B1-AE7BDBE551D7}">
      <dgm:prSet/>
      <dgm:spPr/>
      <dgm:t>
        <a:bodyPr/>
        <a:lstStyle/>
        <a:p>
          <a:endParaRPr lang="ru-RU"/>
        </a:p>
      </dgm:t>
    </dgm:pt>
    <dgm:pt modelId="{D8527750-422D-0A46-98AF-8BDD1307F4C7}" type="sibTrans" cxnId="{AF0BF529-F3FE-DD4A-91B1-AE7BDBE551D7}">
      <dgm:prSet/>
      <dgm:spPr/>
      <dgm:t>
        <a:bodyPr/>
        <a:lstStyle/>
        <a:p>
          <a:endParaRPr lang="ru-RU"/>
        </a:p>
      </dgm:t>
    </dgm:pt>
    <dgm:pt modelId="{3C7B2399-C891-0242-BD1D-C2947CD369B0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400" b="1" dirty="0" smtClean="0"/>
            <a:t>Тип Противоречивый» (5 кластер, 15,4%)</a:t>
          </a:r>
        </a:p>
      </dgm:t>
    </dgm:pt>
    <dgm:pt modelId="{9873A3AF-6EFB-F345-B144-157643C14872}" type="parTrans" cxnId="{BBBD73FB-67A5-DC4E-9837-AA17EDC2A17D}">
      <dgm:prSet/>
      <dgm:spPr/>
      <dgm:t>
        <a:bodyPr/>
        <a:lstStyle/>
        <a:p>
          <a:endParaRPr lang="ru-RU"/>
        </a:p>
      </dgm:t>
    </dgm:pt>
    <dgm:pt modelId="{16F40E2A-6AE9-F247-B68C-4BFC9DD2C74F}" type="sibTrans" cxnId="{BBBD73FB-67A5-DC4E-9837-AA17EDC2A17D}">
      <dgm:prSet/>
      <dgm:spPr/>
      <dgm:t>
        <a:bodyPr/>
        <a:lstStyle/>
        <a:p>
          <a:endParaRPr lang="ru-RU"/>
        </a:p>
      </dgm:t>
    </dgm:pt>
    <dgm:pt modelId="{84880544-0F65-1E44-ADE0-FE406FE3F80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Нормативный жизненный сценарий</a:t>
          </a:r>
          <a:endParaRPr lang="ru-RU" sz="1200" dirty="0"/>
        </a:p>
      </dgm:t>
    </dgm:pt>
    <dgm:pt modelId="{A0EA361E-4CA0-374A-871B-8EFBCEEA3622}" type="parTrans" cxnId="{38473B4B-FBED-8D4C-9608-84FC9E37FE63}">
      <dgm:prSet/>
      <dgm:spPr/>
      <dgm:t>
        <a:bodyPr/>
        <a:lstStyle/>
        <a:p>
          <a:endParaRPr lang="ru-RU"/>
        </a:p>
      </dgm:t>
    </dgm:pt>
    <dgm:pt modelId="{5CAC394D-20A2-DF43-A1E0-1428E42F3958}" type="sibTrans" cxnId="{38473B4B-FBED-8D4C-9608-84FC9E37FE63}">
      <dgm:prSet/>
      <dgm:spPr/>
      <dgm:t>
        <a:bodyPr/>
        <a:lstStyle/>
        <a:p>
          <a:endParaRPr lang="ru-RU"/>
        </a:p>
      </dgm:t>
    </dgm:pt>
    <dgm:pt modelId="{23AD81BC-C058-7545-826E-3649BB3CAEC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Автономность</a:t>
          </a:r>
          <a:endParaRPr lang="ru-RU" sz="1200" dirty="0"/>
        </a:p>
      </dgm:t>
    </dgm:pt>
    <dgm:pt modelId="{6126AFC8-AE2B-D54A-97A2-44F63534D18F}" type="parTrans" cxnId="{2269E562-50C8-C144-9D40-DEB29096E25E}">
      <dgm:prSet/>
      <dgm:spPr/>
      <dgm:t>
        <a:bodyPr/>
        <a:lstStyle/>
        <a:p>
          <a:endParaRPr lang="ru-RU"/>
        </a:p>
      </dgm:t>
    </dgm:pt>
    <dgm:pt modelId="{309D435F-D466-E24A-B49A-65F5F7504313}" type="sibTrans" cxnId="{2269E562-50C8-C144-9D40-DEB29096E25E}">
      <dgm:prSet/>
      <dgm:spPr/>
      <dgm:t>
        <a:bodyPr/>
        <a:lstStyle/>
        <a:p>
          <a:endParaRPr lang="ru-RU"/>
        </a:p>
      </dgm:t>
    </dgm:pt>
    <dgm:pt modelId="{97902C5B-02F6-6F40-AA38-6E3909F10B1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Жизненная цель-  много зарабатывать</a:t>
          </a:r>
          <a:endParaRPr lang="ru-RU" sz="1200" dirty="0"/>
        </a:p>
      </dgm:t>
    </dgm:pt>
    <dgm:pt modelId="{1B5E7403-DD0C-304D-9097-5BCFB61B5645}" type="parTrans" cxnId="{D2BCEBCE-1C93-FB46-B5C8-EA1A1A4259FE}">
      <dgm:prSet/>
      <dgm:spPr/>
      <dgm:t>
        <a:bodyPr/>
        <a:lstStyle/>
        <a:p>
          <a:endParaRPr lang="ru-RU"/>
        </a:p>
      </dgm:t>
    </dgm:pt>
    <dgm:pt modelId="{FBFF698D-97F7-1645-BDBE-4BCF7DF155F5}" type="sibTrans" cxnId="{D2BCEBCE-1C93-FB46-B5C8-EA1A1A4259FE}">
      <dgm:prSet/>
      <dgm:spPr/>
      <dgm:t>
        <a:bodyPr/>
        <a:lstStyle/>
        <a:p>
          <a:endParaRPr lang="ru-RU"/>
        </a:p>
      </dgm:t>
    </dgm:pt>
    <dgm:pt modelId="{3C80B8C8-1360-6A45-8948-53E754EE54A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Создание семьи с опорой на любовь и поддержку</a:t>
          </a:r>
          <a:endParaRPr lang="ru-RU" sz="1200" dirty="0"/>
        </a:p>
      </dgm:t>
    </dgm:pt>
    <dgm:pt modelId="{4C7B01CB-B6E3-DA47-88AC-C6F6CDB35A9D}" type="parTrans" cxnId="{DF1C7B24-0455-4F45-AF35-F13E9911615E}">
      <dgm:prSet/>
      <dgm:spPr/>
      <dgm:t>
        <a:bodyPr/>
        <a:lstStyle/>
        <a:p>
          <a:endParaRPr lang="ru-RU"/>
        </a:p>
      </dgm:t>
    </dgm:pt>
    <dgm:pt modelId="{C5B6E78A-1773-6D48-B724-0A3D3ABCD000}" type="sibTrans" cxnId="{DF1C7B24-0455-4F45-AF35-F13E9911615E}">
      <dgm:prSet/>
      <dgm:spPr/>
      <dgm:t>
        <a:bodyPr/>
        <a:lstStyle/>
        <a:p>
          <a:endParaRPr lang="ru-RU"/>
        </a:p>
      </dgm:t>
    </dgm:pt>
    <dgm:pt modelId="{564A83AA-2F0B-A042-BE38-E1605E90703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Ориентация на личную компетентность</a:t>
          </a:r>
          <a:endParaRPr lang="ru-RU" sz="1200" dirty="0"/>
        </a:p>
      </dgm:t>
    </dgm:pt>
    <dgm:pt modelId="{3AA834A9-E5DC-1C46-953E-64A82249A039}" type="parTrans" cxnId="{C54B30C7-32EC-DD46-AFC7-D1DFCD92647A}">
      <dgm:prSet/>
      <dgm:spPr/>
      <dgm:t>
        <a:bodyPr/>
        <a:lstStyle/>
        <a:p>
          <a:endParaRPr lang="ru-RU"/>
        </a:p>
      </dgm:t>
    </dgm:pt>
    <dgm:pt modelId="{4C45F6A9-922C-DF46-8D43-76F26E4C87F1}" type="sibTrans" cxnId="{C54B30C7-32EC-DD46-AFC7-D1DFCD92647A}">
      <dgm:prSet/>
      <dgm:spPr/>
      <dgm:t>
        <a:bodyPr/>
        <a:lstStyle/>
        <a:p>
          <a:endParaRPr lang="ru-RU"/>
        </a:p>
      </dgm:t>
    </dgm:pt>
    <dgm:pt modelId="{EB2E8A6D-B844-714F-9E65-6DCA46AC4AB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Ориентиры в жизни: новизна и изменения</a:t>
          </a:r>
          <a:endParaRPr lang="ru-RU" sz="1200" dirty="0"/>
        </a:p>
      </dgm:t>
    </dgm:pt>
    <dgm:pt modelId="{610101C3-D5A8-7743-A83F-400717F83427}" type="parTrans" cxnId="{A74B56E4-91F4-8140-A531-EBB9F43C983B}">
      <dgm:prSet/>
      <dgm:spPr/>
      <dgm:t>
        <a:bodyPr/>
        <a:lstStyle/>
        <a:p>
          <a:endParaRPr lang="ru-RU"/>
        </a:p>
      </dgm:t>
    </dgm:pt>
    <dgm:pt modelId="{13F0C41A-BEB7-1C48-9120-898365A14CC5}" type="sibTrans" cxnId="{A74B56E4-91F4-8140-A531-EBB9F43C983B}">
      <dgm:prSet/>
      <dgm:spPr/>
      <dgm:t>
        <a:bodyPr/>
        <a:lstStyle/>
        <a:p>
          <a:endParaRPr lang="ru-RU"/>
        </a:p>
      </dgm:t>
    </dgm:pt>
    <dgm:pt modelId="{4037741D-51C4-054B-9952-8DB76B73002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Предпочитают разнообразие и событийность</a:t>
          </a:r>
          <a:endParaRPr lang="ru-RU" sz="1200" dirty="0"/>
        </a:p>
      </dgm:t>
    </dgm:pt>
    <dgm:pt modelId="{BB5E7074-A1DF-6A48-AF8B-96F428D5E1C2}" type="parTrans" cxnId="{A7C39E30-D241-DD42-8711-85EF2EDA77EE}">
      <dgm:prSet/>
      <dgm:spPr/>
      <dgm:t>
        <a:bodyPr/>
        <a:lstStyle/>
        <a:p>
          <a:endParaRPr lang="ru-RU"/>
        </a:p>
      </dgm:t>
    </dgm:pt>
    <dgm:pt modelId="{8C739607-85B0-EA48-A07D-6BE11C04A949}" type="sibTrans" cxnId="{A7C39E30-D241-DD42-8711-85EF2EDA77EE}">
      <dgm:prSet/>
      <dgm:spPr/>
      <dgm:t>
        <a:bodyPr/>
        <a:lstStyle/>
        <a:p>
          <a:endParaRPr lang="ru-RU"/>
        </a:p>
      </dgm:t>
    </dgm:pt>
    <dgm:pt modelId="{355C2AB2-FC4A-3249-905A-5FE6A5B2EF6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Жизненная цель </a:t>
          </a:r>
          <a:r>
            <a:rPr lang="mr-IN" sz="1200" dirty="0" smtClean="0"/>
            <a:t>–</a:t>
          </a:r>
          <a:r>
            <a:rPr lang="ru-RU" sz="1200" dirty="0" smtClean="0"/>
            <a:t> поиск интересного дела и своего места в жизни</a:t>
          </a:r>
          <a:endParaRPr lang="ru-RU" sz="1200" dirty="0"/>
        </a:p>
      </dgm:t>
    </dgm:pt>
    <dgm:pt modelId="{C57E02C4-0CD6-934F-8565-4E945D2791E4}" type="parTrans" cxnId="{199DA9E7-9099-3F4A-B409-88648837B20D}">
      <dgm:prSet/>
      <dgm:spPr/>
      <dgm:t>
        <a:bodyPr/>
        <a:lstStyle/>
        <a:p>
          <a:endParaRPr lang="ru-RU"/>
        </a:p>
      </dgm:t>
    </dgm:pt>
    <dgm:pt modelId="{346BE272-D653-9948-B858-DB084DF65EEE}" type="sibTrans" cxnId="{199DA9E7-9099-3F4A-B409-88648837B20D}">
      <dgm:prSet/>
      <dgm:spPr/>
      <dgm:t>
        <a:bodyPr/>
        <a:lstStyle/>
        <a:p>
          <a:endParaRPr lang="ru-RU"/>
        </a:p>
      </dgm:t>
    </dgm:pt>
    <dgm:pt modelId="{802A14A1-74DB-7341-B4B5-8EB3E60432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В жизненных моделях доминирует сфера Я над построением карьеры и отношений</a:t>
          </a:r>
          <a:endParaRPr lang="ru-RU" sz="1200" dirty="0"/>
        </a:p>
      </dgm:t>
    </dgm:pt>
    <dgm:pt modelId="{663B45CB-B163-024C-8615-1BD1DB865E40}" type="parTrans" cxnId="{1F89401D-3481-9B48-8A51-7E65002C7BF4}">
      <dgm:prSet/>
      <dgm:spPr/>
      <dgm:t>
        <a:bodyPr/>
        <a:lstStyle/>
        <a:p>
          <a:endParaRPr lang="ru-RU"/>
        </a:p>
      </dgm:t>
    </dgm:pt>
    <dgm:pt modelId="{1F012F81-AC8B-CF48-BCBF-A7BCF2CDA55E}" type="sibTrans" cxnId="{1F89401D-3481-9B48-8A51-7E65002C7BF4}">
      <dgm:prSet/>
      <dgm:spPr/>
      <dgm:t>
        <a:bodyPr/>
        <a:lstStyle/>
        <a:p>
          <a:endParaRPr lang="ru-RU"/>
        </a:p>
      </dgm:t>
    </dgm:pt>
    <dgm:pt modelId="{96DA4D8B-ACC7-174B-BA54-BEF8B69FC64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Нормативный жизненный сценарий, который сложится сам собой</a:t>
          </a:r>
          <a:endParaRPr lang="ru-RU" sz="1200" dirty="0"/>
        </a:p>
      </dgm:t>
    </dgm:pt>
    <dgm:pt modelId="{BCD92687-1C43-A044-93C7-91C40261DD11}" type="parTrans" cxnId="{47F0C558-417A-524C-84BD-02CB76A5AFF7}">
      <dgm:prSet/>
      <dgm:spPr/>
      <dgm:t>
        <a:bodyPr/>
        <a:lstStyle/>
        <a:p>
          <a:endParaRPr lang="ru-RU"/>
        </a:p>
      </dgm:t>
    </dgm:pt>
    <dgm:pt modelId="{2097E433-FDDA-C247-B846-B7356A21023C}" type="sibTrans" cxnId="{47F0C558-417A-524C-84BD-02CB76A5AFF7}">
      <dgm:prSet/>
      <dgm:spPr/>
      <dgm:t>
        <a:bodyPr/>
        <a:lstStyle/>
        <a:p>
          <a:endParaRPr lang="ru-RU"/>
        </a:p>
      </dgm:t>
    </dgm:pt>
    <dgm:pt modelId="{F3AF80AC-479D-984A-8861-CA2AAD9F3AA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Избегание новизны, активности и ситуаций, расширяющих жизненный опыт</a:t>
          </a:r>
          <a:endParaRPr lang="ru-RU" sz="1200" dirty="0"/>
        </a:p>
      </dgm:t>
    </dgm:pt>
    <dgm:pt modelId="{DCC13253-678A-F34E-92AC-8E166F3EFE36}" type="parTrans" cxnId="{783A7CF4-F0E7-2846-AF87-7B0EB00D6B10}">
      <dgm:prSet/>
      <dgm:spPr/>
      <dgm:t>
        <a:bodyPr/>
        <a:lstStyle/>
        <a:p>
          <a:endParaRPr lang="ru-RU"/>
        </a:p>
      </dgm:t>
    </dgm:pt>
    <dgm:pt modelId="{27884E70-DCE8-A241-83D3-F0D2402B60EE}" type="sibTrans" cxnId="{783A7CF4-F0E7-2846-AF87-7B0EB00D6B10}">
      <dgm:prSet/>
      <dgm:spPr/>
      <dgm:t>
        <a:bodyPr/>
        <a:lstStyle/>
        <a:p>
          <a:endParaRPr lang="ru-RU"/>
        </a:p>
      </dgm:t>
    </dgm:pt>
    <dgm:pt modelId="{DE6F60DF-1AA8-D343-B9D5-1E2E336F1BD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/>
            <a:t>Главное в жизни </a:t>
          </a:r>
          <a:r>
            <a:rPr lang="mr-IN" sz="1200" dirty="0" smtClean="0"/>
            <a:t>–</a:t>
          </a:r>
          <a:r>
            <a:rPr lang="ru-RU" sz="1200" dirty="0" smtClean="0"/>
            <a:t> удовольствие, определенность и баланс (спокойствие)</a:t>
          </a:r>
        </a:p>
      </dgm:t>
    </dgm:pt>
    <dgm:pt modelId="{75E7B429-12EA-4343-9460-032D0C7233F6}" type="parTrans" cxnId="{EED0856E-6CBF-E846-B030-E51564E4011C}">
      <dgm:prSet/>
      <dgm:spPr/>
      <dgm:t>
        <a:bodyPr/>
        <a:lstStyle/>
        <a:p>
          <a:endParaRPr lang="ru-RU"/>
        </a:p>
      </dgm:t>
    </dgm:pt>
    <dgm:pt modelId="{C7947761-48FD-5047-A76A-D8F69A786A6F}" type="sibTrans" cxnId="{EED0856E-6CBF-E846-B030-E51564E4011C}">
      <dgm:prSet/>
      <dgm:spPr/>
      <dgm:t>
        <a:bodyPr/>
        <a:lstStyle/>
        <a:p>
          <a:endParaRPr lang="ru-RU"/>
        </a:p>
      </dgm:t>
    </dgm:pt>
    <dgm:pt modelId="{364E1097-90C1-2343-BE81-7A415AD0842F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200" dirty="0" smtClean="0"/>
            <a:t>Привержены традициям</a:t>
          </a:r>
          <a:endParaRPr lang="ru-RU" sz="1200" dirty="0"/>
        </a:p>
      </dgm:t>
    </dgm:pt>
    <dgm:pt modelId="{FE1615FC-5A8B-AC4D-8F66-13FF8A123C58}" type="parTrans" cxnId="{A8E7ECF7-7D92-F346-BD6A-05D2EAD44189}">
      <dgm:prSet/>
      <dgm:spPr/>
      <dgm:t>
        <a:bodyPr/>
        <a:lstStyle/>
        <a:p>
          <a:endParaRPr lang="ru-RU"/>
        </a:p>
      </dgm:t>
    </dgm:pt>
    <dgm:pt modelId="{C7B68F56-536A-A948-81CB-41992FCC7232}" type="sibTrans" cxnId="{A8E7ECF7-7D92-F346-BD6A-05D2EAD44189}">
      <dgm:prSet/>
      <dgm:spPr/>
      <dgm:t>
        <a:bodyPr/>
        <a:lstStyle/>
        <a:p>
          <a:endParaRPr lang="ru-RU"/>
        </a:p>
      </dgm:t>
    </dgm:pt>
    <dgm:pt modelId="{C530837F-D5F1-2E46-A0C7-B0AEFDC4D80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200" dirty="0" smtClean="0"/>
            <a:t>Работа и семья </a:t>
          </a:r>
          <a:r>
            <a:rPr lang="mr-IN" sz="1200" dirty="0" smtClean="0"/>
            <a:t>–</a:t>
          </a:r>
          <a:r>
            <a:rPr lang="ru-RU" sz="1200" dirty="0" smtClean="0"/>
            <a:t> главный источник стабильности</a:t>
          </a:r>
          <a:endParaRPr lang="ru-RU" sz="1200" dirty="0"/>
        </a:p>
      </dgm:t>
    </dgm:pt>
    <dgm:pt modelId="{A9317D9E-C863-D847-8175-17B9A92C4299}" type="parTrans" cxnId="{54C61982-1DEA-AF49-A137-4226A8357D99}">
      <dgm:prSet/>
      <dgm:spPr/>
      <dgm:t>
        <a:bodyPr/>
        <a:lstStyle/>
        <a:p>
          <a:endParaRPr lang="ru-RU"/>
        </a:p>
      </dgm:t>
    </dgm:pt>
    <dgm:pt modelId="{CD752CCD-E91E-F345-B5E9-B6E0552E5F66}" type="sibTrans" cxnId="{54C61982-1DEA-AF49-A137-4226A8357D99}">
      <dgm:prSet/>
      <dgm:spPr/>
      <dgm:t>
        <a:bodyPr/>
        <a:lstStyle/>
        <a:p>
          <a:endParaRPr lang="ru-RU"/>
        </a:p>
      </dgm:t>
    </dgm:pt>
    <dgm:pt modelId="{D14A63F4-DB50-E64C-A474-50C04B482902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200" dirty="0" smtClean="0"/>
            <a:t>Жизненная цель </a:t>
          </a:r>
          <a:r>
            <a:rPr lang="mr-IN" sz="1200" dirty="0" smtClean="0"/>
            <a:t>–</a:t>
          </a:r>
          <a:r>
            <a:rPr lang="ru-RU" sz="1200" dirty="0" smtClean="0"/>
            <a:t> личное благополучие</a:t>
          </a:r>
          <a:endParaRPr lang="ru-RU" sz="1200" dirty="0"/>
        </a:p>
      </dgm:t>
    </dgm:pt>
    <dgm:pt modelId="{1E1829E0-8E24-A740-A51D-51998E7A995B}" type="parTrans" cxnId="{ABBD34CC-FE19-8F46-9038-335101F9751E}">
      <dgm:prSet/>
      <dgm:spPr/>
      <dgm:t>
        <a:bodyPr/>
        <a:lstStyle/>
        <a:p>
          <a:endParaRPr lang="ru-RU"/>
        </a:p>
      </dgm:t>
    </dgm:pt>
    <dgm:pt modelId="{30ED9DE4-E99A-354A-A832-9630808CE16A}" type="sibTrans" cxnId="{ABBD34CC-FE19-8F46-9038-335101F9751E}">
      <dgm:prSet/>
      <dgm:spPr/>
      <dgm:t>
        <a:bodyPr/>
        <a:lstStyle/>
        <a:p>
          <a:endParaRPr lang="ru-RU"/>
        </a:p>
      </dgm:t>
    </dgm:pt>
    <dgm:pt modelId="{6568A591-48FE-E947-BFE0-8B56965ABC31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200" dirty="0" smtClean="0"/>
            <a:t>Работа на всю жизнь</a:t>
          </a:r>
        </a:p>
      </dgm:t>
    </dgm:pt>
    <dgm:pt modelId="{64C22336-B523-0742-BAA7-4AF2245F9721}" type="parTrans" cxnId="{3407C0B4-6514-304D-94D8-E39D104BEEFC}">
      <dgm:prSet/>
      <dgm:spPr/>
      <dgm:t>
        <a:bodyPr/>
        <a:lstStyle/>
        <a:p>
          <a:endParaRPr lang="ru-RU"/>
        </a:p>
      </dgm:t>
    </dgm:pt>
    <dgm:pt modelId="{512378D1-FCE0-B847-B26F-F388C97BC4B7}" type="sibTrans" cxnId="{3407C0B4-6514-304D-94D8-E39D104BEEFC}">
      <dgm:prSet/>
      <dgm:spPr/>
      <dgm:t>
        <a:bodyPr/>
        <a:lstStyle/>
        <a:p>
          <a:endParaRPr lang="ru-RU"/>
        </a:p>
      </dgm:t>
    </dgm:pt>
    <dgm:pt modelId="{E33F1038-C9CE-FA49-AB8C-DBE9E2335B8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200" dirty="0" smtClean="0"/>
            <a:t>Воспроизведение жизненной модели самых успешных членов семьи</a:t>
          </a:r>
        </a:p>
      </dgm:t>
    </dgm:pt>
    <dgm:pt modelId="{62778E40-C3A7-0E45-8483-425A11B4D9E7}" type="parTrans" cxnId="{CABF5103-77A8-7A4B-B8E4-3C31BF192F8B}">
      <dgm:prSet/>
      <dgm:spPr/>
      <dgm:t>
        <a:bodyPr/>
        <a:lstStyle/>
        <a:p>
          <a:endParaRPr lang="ru-RU"/>
        </a:p>
      </dgm:t>
    </dgm:pt>
    <dgm:pt modelId="{4DA3F5A1-3B6C-DC41-ACAC-AF4E7D944545}" type="sibTrans" cxnId="{CABF5103-77A8-7A4B-B8E4-3C31BF192F8B}">
      <dgm:prSet/>
      <dgm:spPr/>
      <dgm:t>
        <a:bodyPr/>
        <a:lstStyle/>
        <a:p>
          <a:endParaRPr lang="ru-RU"/>
        </a:p>
      </dgm:t>
    </dgm:pt>
    <dgm:pt modelId="{ED1E6B4B-40BD-D348-BAA4-D7753007BB3D}" type="pres">
      <dgm:prSet presAssocID="{60480174-B3D9-8C4D-A112-439028CF44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CE9B48-88F6-7841-AEF0-4E9B850DB5F4}" type="pres">
      <dgm:prSet presAssocID="{FDBCD6D9-A9DB-0749-8870-367168910AE4}" presName="root" presStyleCnt="0"/>
      <dgm:spPr/>
    </dgm:pt>
    <dgm:pt modelId="{0E2FA23B-1FD2-5048-B9C0-51E41C9B2A28}" type="pres">
      <dgm:prSet presAssocID="{FDBCD6D9-A9DB-0749-8870-367168910AE4}" presName="rootComposite" presStyleCnt="0"/>
      <dgm:spPr/>
    </dgm:pt>
    <dgm:pt modelId="{D7AD9125-B1D2-2648-A359-1BF96D587137}" type="pres">
      <dgm:prSet presAssocID="{FDBCD6D9-A9DB-0749-8870-367168910AE4}" presName="rootText" presStyleLbl="node1" presStyleIdx="0" presStyleCnt="2" custScaleX="482474" custScaleY="215316" custLinFactNeighborX="6626" custLinFactNeighborY="-60475"/>
      <dgm:spPr/>
      <dgm:t>
        <a:bodyPr/>
        <a:lstStyle/>
        <a:p>
          <a:endParaRPr lang="ru-RU"/>
        </a:p>
      </dgm:t>
    </dgm:pt>
    <dgm:pt modelId="{B479414A-F9AA-6544-8C97-60D028E1304C}" type="pres">
      <dgm:prSet presAssocID="{FDBCD6D9-A9DB-0749-8870-367168910AE4}" presName="rootConnector" presStyleLbl="node1" presStyleIdx="0" presStyleCnt="2"/>
      <dgm:spPr/>
      <dgm:t>
        <a:bodyPr/>
        <a:lstStyle/>
        <a:p>
          <a:endParaRPr lang="ru-RU"/>
        </a:p>
      </dgm:t>
    </dgm:pt>
    <dgm:pt modelId="{84C4CCB8-AB51-6D49-8AB1-C664E7BDF69E}" type="pres">
      <dgm:prSet presAssocID="{FDBCD6D9-A9DB-0749-8870-367168910AE4}" presName="childShape" presStyleCnt="0"/>
      <dgm:spPr/>
    </dgm:pt>
    <dgm:pt modelId="{EA595FE5-A2EA-3A4B-B2C6-D17893E00ADF}" type="pres">
      <dgm:prSet presAssocID="{AAD48032-9CFD-714F-8706-61839765D65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E4E0EEF-4F00-8C47-90CA-7C3D1C7DB7D8}" type="pres">
      <dgm:prSet presAssocID="{1DC3ED62-A679-9C45-A646-E3FD9CE7EC94}" presName="childText" presStyleLbl="bgAcc1" presStyleIdx="0" presStyleCnt="4" custScaleX="772055" custScaleY="524388" custLinFactNeighborX="-18358" custLinFactNeighborY="-50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BF8AC-61DE-C44A-8EDC-C124F0AFD4F3}" type="pres">
      <dgm:prSet presAssocID="{396EF35E-FA6D-7346-85FA-C683C6DEC10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0F5F2B6-FFB1-BC4F-BD5B-F101D334182B}" type="pres">
      <dgm:prSet presAssocID="{81828147-9917-2B4B-BDE4-706D2646BDDA}" presName="childText" presStyleLbl="bgAcc1" presStyleIdx="1" presStyleCnt="4" custScaleX="806412" custScaleY="532591" custLinFactNeighborX="-34021" custLinFactNeighborY="-23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5FAAB-EA00-4D46-A3CE-2F910B80EA61}" type="pres">
      <dgm:prSet presAssocID="{C5F964D4-4B11-874D-8332-A52F52BF499B}" presName="root" presStyleCnt="0"/>
      <dgm:spPr/>
    </dgm:pt>
    <dgm:pt modelId="{4458056E-6551-7843-B8E6-04C97731C1FD}" type="pres">
      <dgm:prSet presAssocID="{C5F964D4-4B11-874D-8332-A52F52BF499B}" presName="rootComposite" presStyleCnt="0"/>
      <dgm:spPr/>
    </dgm:pt>
    <dgm:pt modelId="{41E82F05-9B52-6846-8DD9-43441BF6245C}" type="pres">
      <dgm:prSet presAssocID="{C5F964D4-4B11-874D-8332-A52F52BF499B}" presName="rootText" presStyleLbl="node1" presStyleIdx="1" presStyleCnt="2" custAng="10800000" custFlipVert="1" custScaleX="473049" custScaleY="196349" custLinFactNeighborX="11246" custLinFactNeighborY="-35414"/>
      <dgm:spPr/>
      <dgm:t>
        <a:bodyPr/>
        <a:lstStyle/>
        <a:p>
          <a:endParaRPr lang="ru-RU"/>
        </a:p>
      </dgm:t>
    </dgm:pt>
    <dgm:pt modelId="{5C15C941-6049-CC4C-994A-87BB9F74E616}" type="pres">
      <dgm:prSet presAssocID="{C5F964D4-4B11-874D-8332-A52F52BF499B}" presName="rootConnector" presStyleLbl="node1" presStyleIdx="1" presStyleCnt="2"/>
      <dgm:spPr/>
      <dgm:t>
        <a:bodyPr/>
        <a:lstStyle/>
        <a:p>
          <a:endParaRPr lang="ru-RU"/>
        </a:p>
      </dgm:t>
    </dgm:pt>
    <dgm:pt modelId="{A441FED1-185E-A448-87FF-73D71D6D4490}" type="pres">
      <dgm:prSet presAssocID="{C5F964D4-4B11-874D-8332-A52F52BF499B}" presName="childShape" presStyleCnt="0"/>
      <dgm:spPr/>
    </dgm:pt>
    <dgm:pt modelId="{70C77063-5F6D-4847-8601-C6FF61AEC09F}" type="pres">
      <dgm:prSet presAssocID="{F174DC95-A54C-174D-ACAB-6C392760561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286E039-18A6-954B-A652-ABA7FBCB9246}" type="pres">
      <dgm:prSet presAssocID="{10B0357B-1073-7D46-B3C9-8360DDE699F4}" presName="childText" presStyleLbl="bgAcc1" presStyleIdx="2" presStyleCnt="4" custScaleX="638547" custScaleY="562580" custLinFactNeighborX="-10227" custLinFactNeighborY="-3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4E5D-EBF9-2140-85AF-14BC4E76E752}" type="pres">
      <dgm:prSet presAssocID="{9873A3AF-6EFB-F345-B144-157643C1487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964F720-1AD1-B74A-9A95-3FEE0B2A0116}" type="pres">
      <dgm:prSet presAssocID="{3C7B2399-C891-0242-BD1D-C2947CD369B0}" presName="childText" presStyleLbl="bgAcc1" presStyleIdx="3" presStyleCnt="4" custScaleX="975615" custScaleY="514932" custLinFactNeighborX="-10227" custLinFactNeighborY="-6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B56E4-91F4-8140-A531-EBB9F43C983B}" srcId="{81828147-9917-2B4B-BDE4-706D2646BDDA}" destId="{EB2E8A6D-B844-714F-9E65-6DCA46AC4ABF}" srcOrd="0" destOrd="0" parTransId="{610101C3-D5A8-7743-A83F-400717F83427}" sibTransId="{13F0C41A-BEB7-1C48-9120-898365A14CC5}"/>
    <dgm:cxn modelId="{8D3D8584-DF2D-A943-A93A-4BD806374AEE}" type="presOf" srcId="{F3AF80AC-479D-984A-8861-CA2AAD9F3AA8}" destId="{5964F720-1AD1-B74A-9A95-3FEE0B2A0116}" srcOrd="0" destOrd="2" presId="urn:microsoft.com/office/officeart/2005/8/layout/hierarchy3"/>
    <dgm:cxn modelId="{FED4B38E-7FBF-B64A-9929-A6F42B52C3EA}" type="presOf" srcId="{60480174-B3D9-8C4D-A112-439028CF4451}" destId="{ED1E6B4B-40BD-D348-BAA4-D7753007BB3D}" srcOrd="0" destOrd="0" presId="urn:microsoft.com/office/officeart/2005/8/layout/hierarchy3"/>
    <dgm:cxn modelId="{3754B3FE-98D4-0845-B371-6095D2C63F28}" type="presOf" srcId="{1DC3ED62-A679-9C45-A646-E3FD9CE7EC94}" destId="{0E4E0EEF-4F00-8C47-90CA-7C3D1C7DB7D8}" srcOrd="0" destOrd="0" presId="urn:microsoft.com/office/officeart/2005/8/layout/hierarchy3"/>
    <dgm:cxn modelId="{199DA9E7-9099-3F4A-B409-88648837B20D}" srcId="{81828147-9917-2B4B-BDE4-706D2646BDDA}" destId="{355C2AB2-FC4A-3249-905A-5FE6A5B2EF68}" srcOrd="2" destOrd="0" parTransId="{C57E02C4-0CD6-934F-8565-4E945D2791E4}" sibTransId="{346BE272-D653-9948-B858-DB084DF65EEE}"/>
    <dgm:cxn modelId="{434F51FB-5315-194B-84CD-D4D8A1A2BCC6}" type="presOf" srcId="{23AD81BC-C058-7545-826E-3649BB3CAECE}" destId="{0E4E0EEF-4F00-8C47-90CA-7C3D1C7DB7D8}" srcOrd="0" destOrd="3" presId="urn:microsoft.com/office/officeart/2005/8/layout/hierarchy3"/>
    <dgm:cxn modelId="{F117A285-8C85-9F4B-8242-0876634343E7}" srcId="{60480174-B3D9-8C4D-A112-439028CF4451}" destId="{FDBCD6D9-A9DB-0749-8870-367168910AE4}" srcOrd="0" destOrd="0" parTransId="{37C39FB9-C858-1A4A-9127-F33AEFB74A8D}" sibTransId="{9E008E51-8C11-0440-8093-62C1F3A36DC1}"/>
    <dgm:cxn modelId="{F097DD8B-54F7-9D4B-9CBE-02FD0794E2C2}" type="presOf" srcId="{3C7B2399-C891-0242-BD1D-C2947CD369B0}" destId="{5964F720-1AD1-B74A-9A95-3FEE0B2A0116}" srcOrd="0" destOrd="0" presId="urn:microsoft.com/office/officeart/2005/8/layout/hierarchy3"/>
    <dgm:cxn modelId="{C54B30C7-32EC-DD46-AFC7-D1DFCD92647A}" srcId="{1DC3ED62-A679-9C45-A646-E3FD9CE7EC94}" destId="{564A83AA-2F0B-A042-BE38-E1605E90703F}" srcOrd="1" destOrd="0" parTransId="{3AA834A9-E5DC-1C46-953E-64A82249A039}" sibTransId="{4C45F6A9-922C-DF46-8D43-76F26E4C87F1}"/>
    <dgm:cxn modelId="{EED0856E-6CBF-E846-B030-E51564E4011C}" srcId="{3C7B2399-C891-0242-BD1D-C2947CD369B0}" destId="{DE6F60DF-1AA8-D343-B9D5-1E2E336F1BD2}" srcOrd="2" destOrd="0" parTransId="{75E7B429-12EA-4343-9460-032D0C7233F6}" sibTransId="{C7947761-48FD-5047-A76A-D8F69A786A6F}"/>
    <dgm:cxn modelId="{BBBD73FB-67A5-DC4E-9837-AA17EDC2A17D}" srcId="{C5F964D4-4B11-874D-8332-A52F52BF499B}" destId="{3C7B2399-C891-0242-BD1D-C2947CD369B0}" srcOrd="1" destOrd="0" parTransId="{9873A3AF-6EFB-F345-B144-157643C14872}" sibTransId="{16F40E2A-6AE9-F247-B68C-4BFC9DD2C74F}"/>
    <dgm:cxn modelId="{606EDB92-E690-0D4F-B877-6EE7C9E763FA}" type="presOf" srcId="{4037741D-51C4-054B-9952-8DB76B730028}" destId="{40F5F2B6-FFB1-BC4F-BD5B-F101D334182B}" srcOrd="0" destOrd="2" presId="urn:microsoft.com/office/officeart/2005/8/layout/hierarchy3"/>
    <dgm:cxn modelId="{A8E7ECF7-7D92-F346-BD6A-05D2EAD44189}" srcId="{10B0357B-1073-7D46-B3C9-8360DDE699F4}" destId="{364E1097-90C1-2343-BE81-7A415AD0842F}" srcOrd="0" destOrd="0" parTransId="{FE1615FC-5A8B-AC4D-8F66-13FF8A123C58}" sibTransId="{C7B68F56-536A-A948-81CB-41992FCC7232}"/>
    <dgm:cxn modelId="{2C0078E5-24A5-6042-AF35-EA4871C8485A}" type="presOf" srcId="{6568A591-48FE-E947-BFE0-8B56965ABC31}" destId="{2286E039-18A6-954B-A652-ABA7FBCB9246}" srcOrd="0" destOrd="4" presId="urn:microsoft.com/office/officeart/2005/8/layout/hierarchy3"/>
    <dgm:cxn modelId="{21DD2130-FB9E-294F-8240-9931995CC607}" srcId="{FDBCD6D9-A9DB-0749-8870-367168910AE4}" destId="{1DC3ED62-A679-9C45-A646-E3FD9CE7EC94}" srcOrd="0" destOrd="0" parTransId="{AAD48032-9CFD-714F-8706-61839765D657}" sibTransId="{46627EDB-AB12-F241-A97D-692513943FAB}"/>
    <dgm:cxn modelId="{92331F2A-C4D8-B341-BA0A-72D0B26A1B04}" type="presOf" srcId="{9873A3AF-6EFB-F345-B144-157643C14872}" destId="{EECC4E5D-EBF9-2140-85AF-14BC4E76E752}" srcOrd="0" destOrd="0" presId="urn:microsoft.com/office/officeart/2005/8/layout/hierarchy3"/>
    <dgm:cxn modelId="{38473B4B-FBED-8D4C-9608-84FC9E37FE63}" srcId="{1DC3ED62-A679-9C45-A646-E3FD9CE7EC94}" destId="{84880544-0F65-1E44-ADE0-FE406FE3F80D}" srcOrd="0" destOrd="0" parTransId="{A0EA361E-4CA0-374A-871B-8EFBCEEA3622}" sibTransId="{5CAC394D-20A2-DF43-A1E0-1428E42F3958}"/>
    <dgm:cxn modelId="{85A1FB69-1C17-F541-BDB3-E1109F1DC709}" type="presOf" srcId="{3C80B8C8-1360-6A45-8948-53E754EE54A9}" destId="{0E4E0EEF-4F00-8C47-90CA-7C3D1C7DB7D8}" srcOrd="0" destOrd="5" presId="urn:microsoft.com/office/officeart/2005/8/layout/hierarchy3"/>
    <dgm:cxn modelId="{902A9B69-154A-8947-8058-336DCE00158E}" type="presOf" srcId="{FDBCD6D9-A9DB-0749-8870-367168910AE4}" destId="{D7AD9125-B1D2-2648-A359-1BF96D587137}" srcOrd="0" destOrd="0" presId="urn:microsoft.com/office/officeart/2005/8/layout/hierarchy3"/>
    <dgm:cxn modelId="{710F1386-5360-314B-BBB5-02952750787E}" type="presOf" srcId="{84880544-0F65-1E44-ADE0-FE406FE3F80D}" destId="{0E4E0EEF-4F00-8C47-90CA-7C3D1C7DB7D8}" srcOrd="0" destOrd="1" presId="urn:microsoft.com/office/officeart/2005/8/layout/hierarchy3"/>
    <dgm:cxn modelId="{67A084A6-54C9-CF4F-A61D-2BB2814D5A18}" srcId="{FDBCD6D9-A9DB-0749-8870-367168910AE4}" destId="{81828147-9917-2B4B-BDE4-706D2646BDDA}" srcOrd="1" destOrd="0" parTransId="{396EF35E-FA6D-7346-85FA-C683C6DEC10F}" sibTransId="{A5212259-9C73-FE4B-998B-7C9E189AB044}"/>
    <dgm:cxn modelId="{783A7CF4-F0E7-2846-AF87-7B0EB00D6B10}" srcId="{3C7B2399-C891-0242-BD1D-C2947CD369B0}" destId="{F3AF80AC-479D-984A-8861-CA2AAD9F3AA8}" srcOrd="1" destOrd="0" parTransId="{DCC13253-678A-F34E-92AC-8E166F3EFE36}" sibTransId="{27884E70-DCE8-A241-83D3-F0D2402B60EE}"/>
    <dgm:cxn modelId="{ABBD34CC-FE19-8F46-9038-335101F9751E}" srcId="{10B0357B-1073-7D46-B3C9-8360DDE699F4}" destId="{D14A63F4-DB50-E64C-A474-50C04B482902}" srcOrd="2" destOrd="0" parTransId="{1E1829E0-8E24-A740-A51D-51998E7A995B}" sibTransId="{30ED9DE4-E99A-354A-A832-9630808CE16A}"/>
    <dgm:cxn modelId="{677F8A1D-457E-DB4E-8561-65176A6081D6}" type="presOf" srcId="{802A14A1-74DB-7341-B4B5-8EB3E604323B}" destId="{40F5F2B6-FFB1-BC4F-BD5B-F101D334182B}" srcOrd="0" destOrd="4" presId="urn:microsoft.com/office/officeart/2005/8/layout/hierarchy3"/>
    <dgm:cxn modelId="{F93D0750-57E8-224D-82C1-E25744B67B68}" type="presOf" srcId="{81828147-9917-2B4B-BDE4-706D2646BDDA}" destId="{40F5F2B6-FFB1-BC4F-BD5B-F101D334182B}" srcOrd="0" destOrd="0" presId="urn:microsoft.com/office/officeart/2005/8/layout/hierarchy3"/>
    <dgm:cxn modelId="{BC033ADB-8840-3249-BD3C-E4F78FD7FE06}" type="presOf" srcId="{564A83AA-2F0B-A042-BE38-E1605E90703F}" destId="{0E4E0EEF-4F00-8C47-90CA-7C3D1C7DB7D8}" srcOrd="0" destOrd="2" presId="urn:microsoft.com/office/officeart/2005/8/layout/hierarchy3"/>
    <dgm:cxn modelId="{48915E43-69CB-4E48-BC0D-E49C6E427B6E}" type="presOf" srcId="{AAD48032-9CFD-714F-8706-61839765D657}" destId="{EA595FE5-A2EA-3A4B-B2C6-D17893E00ADF}" srcOrd="0" destOrd="0" presId="urn:microsoft.com/office/officeart/2005/8/layout/hierarchy3"/>
    <dgm:cxn modelId="{2C971F69-EED8-0043-8C0E-5F7556F49433}" type="presOf" srcId="{EB2E8A6D-B844-714F-9E65-6DCA46AC4ABF}" destId="{40F5F2B6-FFB1-BC4F-BD5B-F101D334182B}" srcOrd="0" destOrd="1" presId="urn:microsoft.com/office/officeart/2005/8/layout/hierarchy3"/>
    <dgm:cxn modelId="{E1C51BC0-ECB4-724E-B552-6561B2647F00}" type="presOf" srcId="{FDBCD6D9-A9DB-0749-8870-367168910AE4}" destId="{B479414A-F9AA-6544-8C97-60D028E1304C}" srcOrd="1" destOrd="0" presId="urn:microsoft.com/office/officeart/2005/8/layout/hierarchy3"/>
    <dgm:cxn modelId="{A0516206-C7A1-6C4D-8046-CA8AB4ADFD32}" type="presOf" srcId="{96DA4D8B-ACC7-174B-BA54-BEF8B69FC64B}" destId="{5964F720-1AD1-B74A-9A95-3FEE0B2A0116}" srcOrd="0" destOrd="1" presId="urn:microsoft.com/office/officeart/2005/8/layout/hierarchy3"/>
    <dgm:cxn modelId="{CABF5103-77A8-7A4B-B8E4-3C31BF192F8B}" srcId="{10B0357B-1073-7D46-B3C9-8360DDE699F4}" destId="{E33F1038-C9CE-FA49-AB8C-DBE9E2335B8C}" srcOrd="4" destOrd="0" parTransId="{62778E40-C3A7-0E45-8483-425A11B4D9E7}" sibTransId="{4DA3F5A1-3B6C-DC41-ACAC-AF4E7D944545}"/>
    <dgm:cxn modelId="{ABB1E09C-9F94-2A47-8DFB-75DBC8E41C8B}" srcId="{60480174-B3D9-8C4D-A112-439028CF4451}" destId="{C5F964D4-4B11-874D-8332-A52F52BF499B}" srcOrd="1" destOrd="0" parTransId="{D9B9B2A2-6581-734D-9652-24D4718340E1}" sibTransId="{7434063F-EE37-D748-870B-0661FAC87751}"/>
    <dgm:cxn modelId="{1F89401D-3481-9B48-8A51-7E65002C7BF4}" srcId="{81828147-9917-2B4B-BDE4-706D2646BDDA}" destId="{802A14A1-74DB-7341-B4B5-8EB3E604323B}" srcOrd="3" destOrd="0" parTransId="{663B45CB-B163-024C-8615-1BD1DB865E40}" sibTransId="{1F012F81-AC8B-CF48-BCBF-A7BCF2CDA55E}"/>
    <dgm:cxn modelId="{70532481-B7E7-C84F-92B3-2D45B70A11F9}" type="presOf" srcId="{396EF35E-FA6D-7346-85FA-C683C6DEC10F}" destId="{078BF8AC-61DE-C44A-8EDC-C124F0AFD4F3}" srcOrd="0" destOrd="0" presId="urn:microsoft.com/office/officeart/2005/8/layout/hierarchy3"/>
    <dgm:cxn modelId="{FBB2F26D-3B7C-A94F-826D-C9443F6DA111}" type="presOf" srcId="{DE6F60DF-1AA8-D343-B9D5-1E2E336F1BD2}" destId="{5964F720-1AD1-B74A-9A95-3FEE0B2A0116}" srcOrd="0" destOrd="3" presId="urn:microsoft.com/office/officeart/2005/8/layout/hierarchy3"/>
    <dgm:cxn modelId="{EFE957DF-6980-7048-9384-456EFE1995AE}" type="presOf" srcId="{C5F964D4-4B11-874D-8332-A52F52BF499B}" destId="{5C15C941-6049-CC4C-994A-87BB9F74E616}" srcOrd="1" destOrd="0" presId="urn:microsoft.com/office/officeart/2005/8/layout/hierarchy3"/>
    <dgm:cxn modelId="{2012B129-EBFA-9949-949F-4697408E2B23}" type="presOf" srcId="{97902C5B-02F6-6F40-AA38-6E3909F10B13}" destId="{0E4E0EEF-4F00-8C47-90CA-7C3D1C7DB7D8}" srcOrd="0" destOrd="4" presId="urn:microsoft.com/office/officeart/2005/8/layout/hierarchy3"/>
    <dgm:cxn modelId="{B9277987-B69C-EB41-BFA6-776C73460508}" type="presOf" srcId="{C530837F-D5F1-2E46-A0C7-B0AEFDC4D807}" destId="{2286E039-18A6-954B-A652-ABA7FBCB9246}" srcOrd="0" destOrd="2" presId="urn:microsoft.com/office/officeart/2005/8/layout/hierarchy3"/>
    <dgm:cxn modelId="{AAF369A9-056B-9E46-B9AA-4199CCA84F9F}" type="presOf" srcId="{F174DC95-A54C-174D-ACAB-6C392760561A}" destId="{70C77063-5F6D-4847-8601-C6FF61AEC09F}" srcOrd="0" destOrd="0" presId="urn:microsoft.com/office/officeart/2005/8/layout/hierarchy3"/>
    <dgm:cxn modelId="{54C61982-1DEA-AF49-A137-4226A8357D99}" srcId="{10B0357B-1073-7D46-B3C9-8360DDE699F4}" destId="{C530837F-D5F1-2E46-A0C7-B0AEFDC4D807}" srcOrd="1" destOrd="0" parTransId="{A9317D9E-C863-D847-8175-17B9A92C4299}" sibTransId="{CD752CCD-E91E-F345-B5E9-B6E0552E5F66}"/>
    <dgm:cxn modelId="{2269E562-50C8-C144-9D40-DEB29096E25E}" srcId="{1DC3ED62-A679-9C45-A646-E3FD9CE7EC94}" destId="{23AD81BC-C058-7545-826E-3649BB3CAECE}" srcOrd="2" destOrd="0" parTransId="{6126AFC8-AE2B-D54A-97A2-44F63534D18F}" sibTransId="{309D435F-D466-E24A-B49A-65F5F7504313}"/>
    <dgm:cxn modelId="{19E020E3-D53D-0F46-B5BB-AC434204BB75}" type="presOf" srcId="{D14A63F4-DB50-E64C-A474-50C04B482902}" destId="{2286E039-18A6-954B-A652-ABA7FBCB9246}" srcOrd="0" destOrd="3" presId="urn:microsoft.com/office/officeart/2005/8/layout/hierarchy3"/>
    <dgm:cxn modelId="{3407C0B4-6514-304D-94D8-E39D104BEEFC}" srcId="{10B0357B-1073-7D46-B3C9-8360DDE699F4}" destId="{6568A591-48FE-E947-BFE0-8B56965ABC31}" srcOrd="3" destOrd="0" parTransId="{64C22336-B523-0742-BAA7-4AF2245F9721}" sibTransId="{512378D1-FCE0-B847-B26F-F388C97BC4B7}"/>
    <dgm:cxn modelId="{AF0BF529-F3FE-DD4A-91B1-AE7BDBE551D7}" srcId="{C5F964D4-4B11-874D-8332-A52F52BF499B}" destId="{10B0357B-1073-7D46-B3C9-8360DDE699F4}" srcOrd="0" destOrd="0" parTransId="{F174DC95-A54C-174D-ACAB-6C392760561A}" sibTransId="{D8527750-422D-0A46-98AF-8BDD1307F4C7}"/>
    <dgm:cxn modelId="{D2BCEBCE-1C93-FB46-B5C8-EA1A1A4259FE}" srcId="{1DC3ED62-A679-9C45-A646-E3FD9CE7EC94}" destId="{97902C5B-02F6-6F40-AA38-6E3909F10B13}" srcOrd="3" destOrd="0" parTransId="{1B5E7403-DD0C-304D-9097-5BCFB61B5645}" sibTransId="{FBFF698D-97F7-1645-BDBE-4BCF7DF155F5}"/>
    <dgm:cxn modelId="{5E032BCB-917D-7841-A836-9899E9CB64B5}" type="presOf" srcId="{355C2AB2-FC4A-3249-905A-5FE6A5B2EF68}" destId="{40F5F2B6-FFB1-BC4F-BD5B-F101D334182B}" srcOrd="0" destOrd="3" presId="urn:microsoft.com/office/officeart/2005/8/layout/hierarchy3"/>
    <dgm:cxn modelId="{A7C39E30-D241-DD42-8711-85EF2EDA77EE}" srcId="{81828147-9917-2B4B-BDE4-706D2646BDDA}" destId="{4037741D-51C4-054B-9952-8DB76B730028}" srcOrd="1" destOrd="0" parTransId="{BB5E7074-A1DF-6A48-AF8B-96F428D5E1C2}" sibTransId="{8C739607-85B0-EA48-A07D-6BE11C04A949}"/>
    <dgm:cxn modelId="{DF1C7B24-0455-4F45-AF35-F13E9911615E}" srcId="{1DC3ED62-A679-9C45-A646-E3FD9CE7EC94}" destId="{3C80B8C8-1360-6A45-8948-53E754EE54A9}" srcOrd="4" destOrd="0" parTransId="{4C7B01CB-B6E3-DA47-88AC-C6F6CDB35A9D}" sibTransId="{C5B6E78A-1773-6D48-B724-0A3D3ABCD000}"/>
    <dgm:cxn modelId="{2FAE17D7-FCFF-C04C-B35F-FB302BAD338E}" type="presOf" srcId="{E33F1038-C9CE-FA49-AB8C-DBE9E2335B8C}" destId="{2286E039-18A6-954B-A652-ABA7FBCB9246}" srcOrd="0" destOrd="5" presId="urn:microsoft.com/office/officeart/2005/8/layout/hierarchy3"/>
    <dgm:cxn modelId="{BFCDBAC0-C6B4-624A-BC53-4EFA65C8C303}" type="presOf" srcId="{10B0357B-1073-7D46-B3C9-8360DDE699F4}" destId="{2286E039-18A6-954B-A652-ABA7FBCB9246}" srcOrd="0" destOrd="0" presId="urn:microsoft.com/office/officeart/2005/8/layout/hierarchy3"/>
    <dgm:cxn modelId="{DE28443B-ECD3-634E-8D71-2FD3C7F0AD86}" type="presOf" srcId="{364E1097-90C1-2343-BE81-7A415AD0842F}" destId="{2286E039-18A6-954B-A652-ABA7FBCB9246}" srcOrd="0" destOrd="1" presId="urn:microsoft.com/office/officeart/2005/8/layout/hierarchy3"/>
    <dgm:cxn modelId="{47F0C558-417A-524C-84BD-02CB76A5AFF7}" srcId="{3C7B2399-C891-0242-BD1D-C2947CD369B0}" destId="{96DA4D8B-ACC7-174B-BA54-BEF8B69FC64B}" srcOrd="0" destOrd="0" parTransId="{BCD92687-1C43-A044-93C7-91C40261DD11}" sibTransId="{2097E433-FDDA-C247-B846-B7356A21023C}"/>
    <dgm:cxn modelId="{E828E51B-E56C-EF40-862F-0624F631A61B}" type="presOf" srcId="{C5F964D4-4B11-874D-8332-A52F52BF499B}" destId="{41E82F05-9B52-6846-8DD9-43441BF6245C}" srcOrd="0" destOrd="0" presId="urn:microsoft.com/office/officeart/2005/8/layout/hierarchy3"/>
    <dgm:cxn modelId="{5CE8647B-8669-1046-BF1A-8065BA8F265C}" type="presParOf" srcId="{ED1E6B4B-40BD-D348-BAA4-D7753007BB3D}" destId="{A0CE9B48-88F6-7841-AEF0-4E9B850DB5F4}" srcOrd="0" destOrd="0" presId="urn:microsoft.com/office/officeart/2005/8/layout/hierarchy3"/>
    <dgm:cxn modelId="{991245B4-35D6-8542-8F1B-5793962C6BCD}" type="presParOf" srcId="{A0CE9B48-88F6-7841-AEF0-4E9B850DB5F4}" destId="{0E2FA23B-1FD2-5048-B9C0-51E41C9B2A28}" srcOrd="0" destOrd="0" presId="urn:microsoft.com/office/officeart/2005/8/layout/hierarchy3"/>
    <dgm:cxn modelId="{F3E5FBED-BB1C-5248-BC17-DD1EEA31ECC4}" type="presParOf" srcId="{0E2FA23B-1FD2-5048-B9C0-51E41C9B2A28}" destId="{D7AD9125-B1D2-2648-A359-1BF96D587137}" srcOrd="0" destOrd="0" presId="urn:microsoft.com/office/officeart/2005/8/layout/hierarchy3"/>
    <dgm:cxn modelId="{29C876BE-E09C-8741-BFA4-378622EED7E5}" type="presParOf" srcId="{0E2FA23B-1FD2-5048-B9C0-51E41C9B2A28}" destId="{B479414A-F9AA-6544-8C97-60D028E1304C}" srcOrd="1" destOrd="0" presId="urn:microsoft.com/office/officeart/2005/8/layout/hierarchy3"/>
    <dgm:cxn modelId="{D75ADAEC-D8B6-8D4C-B8C9-CA89754A239D}" type="presParOf" srcId="{A0CE9B48-88F6-7841-AEF0-4E9B850DB5F4}" destId="{84C4CCB8-AB51-6D49-8AB1-C664E7BDF69E}" srcOrd="1" destOrd="0" presId="urn:microsoft.com/office/officeart/2005/8/layout/hierarchy3"/>
    <dgm:cxn modelId="{5CEA6C36-49D7-4042-90E7-3F07AB022945}" type="presParOf" srcId="{84C4CCB8-AB51-6D49-8AB1-C664E7BDF69E}" destId="{EA595FE5-A2EA-3A4B-B2C6-D17893E00ADF}" srcOrd="0" destOrd="0" presId="urn:microsoft.com/office/officeart/2005/8/layout/hierarchy3"/>
    <dgm:cxn modelId="{1269144E-0643-124E-ACD5-FBADD2D0FDEB}" type="presParOf" srcId="{84C4CCB8-AB51-6D49-8AB1-C664E7BDF69E}" destId="{0E4E0EEF-4F00-8C47-90CA-7C3D1C7DB7D8}" srcOrd="1" destOrd="0" presId="urn:microsoft.com/office/officeart/2005/8/layout/hierarchy3"/>
    <dgm:cxn modelId="{E82D9A9E-D5CB-9A4E-BAD8-0D506607A50F}" type="presParOf" srcId="{84C4CCB8-AB51-6D49-8AB1-C664E7BDF69E}" destId="{078BF8AC-61DE-C44A-8EDC-C124F0AFD4F3}" srcOrd="2" destOrd="0" presId="urn:microsoft.com/office/officeart/2005/8/layout/hierarchy3"/>
    <dgm:cxn modelId="{58A1E87E-97BD-4648-B1F6-9DCE77C25313}" type="presParOf" srcId="{84C4CCB8-AB51-6D49-8AB1-C664E7BDF69E}" destId="{40F5F2B6-FFB1-BC4F-BD5B-F101D334182B}" srcOrd="3" destOrd="0" presId="urn:microsoft.com/office/officeart/2005/8/layout/hierarchy3"/>
    <dgm:cxn modelId="{374D7865-68F8-6C4A-9948-D6BB488B643D}" type="presParOf" srcId="{ED1E6B4B-40BD-D348-BAA4-D7753007BB3D}" destId="{0A75FAAB-EA00-4D46-A3CE-2F910B80EA61}" srcOrd="1" destOrd="0" presId="urn:microsoft.com/office/officeart/2005/8/layout/hierarchy3"/>
    <dgm:cxn modelId="{51878C60-72EA-5E46-8BE9-0A0CF02E6A24}" type="presParOf" srcId="{0A75FAAB-EA00-4D46-A3CE-2F910B80EA61}" destId="{4458056E-6551-7843-B8E6-04C97731C1FD}" srcOrd="0" destOrd="0" presId="urn:microsoft.com/office/officeart/2005/8/layout/hierarchy3"/>
    <dgm:cxn modelId="{7E12E621-9C7A-4D44-A05B-908C75105EB2}" type="presParOf" srcId="{4458056E-6551-7843-B8E6-04C97731C1FD}" destId="{41E82F05-9B52-6846-8DD9-43441BF6245C}" srcOrd="0" destOrd="0" presId="urn:microsoft.com/office/officeart/2005/8/layout/hierarchy3"/>
    <dgm:cxn modelId="{94E1B8FA-A729-8045-AD40-417E66E41F0F}" type="presParOf" srcId="{4458056E-6551-7843-B8E6-04C97731C1FD}" destId="{5C15C941-6049-CC4C-994A-87BB9F74E616}" srcOrd="1" destOrd="0" presId="urn:microsoft.com/office/officeart/2005/8/layout/hierarchy3"/>
    <dgm:cxn modelId="{AA8C4F5F-937E-8541-8411-BD29A39DACF7}" type="presParOf" srcId="{0A75FAAB-EA00-4D46-A3CE-2F910B80EA61}" destId="{A441FED1-185E-A448-87FF-73D71D6D4490}" srcOrd="1" destOrd="0" presId="urn:microsoft.com/office/officeart/2005/8/layout/hierarchy3"/>
    <dgm:cxn modelId="{FE7C5EFE-6763-C847-B3A9-950D764D837D}" type="presParOf" srcId="{A441FED1-185E-A448-87FF-73D71D6D4490}" destId="{70C77063-5F6D-4847-8601-C6FF61AEC09F}" srcOrd="0" destOrd="0" presId="urn:microsoft.com/office/officeart/2005/8/layout/hierarchy3"/>
    <dgm:cxn modelId="{1BD6015A-E776-784E-A00A-9326F089F33E}" type="presParOf" srcId="{A441FED1-185E-A448-87FF-73D71D6D4490}" destId="{2286E039-18A6-954B-A652-ABA7FBCB9246}" srcOrd="1" destOrd="0" presId="urn:microsoft.com/office/officeart/2005/8/layout/hierarchy3"/>
    <dgm:cxn modelId="{A65F0431-E0FC-8041-8286-DBAA28FDD1B6}" type="presParOf" srcId="{A441FED1-185E-A448-87FF-73D71D6D4490}" destId="{EECC4E5D-EBF9-2140-85AF-14BC4E76E752}" srcOrd="2" destOrd="0" presId="urn:microsoft.com/office/officeart/2005/8/layout/hierarchy3"/>
    <dgm:cxn modelId="{8DA97CD3-31CC-BF43-9027-D973E3863EC8}" type="presParOf" srcId="{A441FED1-185E-A448-87FF-73D71D6D4490}" destId="{5964F720-1AD1-B74A-9A95-3FEE0B2A01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A66EC-24D0-BA4D-9387-22DFDBA406B7}">
      <dsp:nvSpPr>
        <dsp:cNvPr id="0" name=""/>
        <dsp:cNvSpPr/>
      </dsp:nvSpPr>
      <dsp:spPr>
        <a:xfrm>
          <a:off x="1019074" y="68416"/>
          <a:ext cx="3451996" cy="11209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описание временн</a:t>
          </a:r>
          <a:r>
            <a:rPr lang="ru-RU" sz="1600" i="1" kern="1200" dirty="0" smtClean="0"/>
            <a:t>о</a:t>
          </a:r>
          <a:r>
            <a:rPr lang="ru-RU" sz="1600" kern="1200" dirty="0" smtClean="0"/>
            <a:t>й протяженности жизни человека (в частности с использованием </a:t>
          </a:r>
          <a:r>
            <a:rPr lang="ru-RU" sz="1600" kern="1200" dirty="0" err="1" smtClean="0"/>
            <a:t>каузометрического</a:t>
          </a:r>
          <a:r>
            <a:rPr lang="ru-RU" sz="1600" kern="1200" dirty="0" smtClean="0"/>
            <a:t> метода)</a:t>
          </a:r>
          <a:endParaRPr lang="ru-RU" sz="1600" kern="1200" dirty="0"/>
        </a:p>
      </dsp:txBody>
      <dsp:txXfrm>
        <a:off x="1571393" y="68416"/>
        <a:ext cx="2899677" cy="1120965"/>
      </dsp:txXfrm>
    </dsp:sp>
    <dsp:sp modelId="{5BF8E9D7-E0C8-A34A-A045-71F95C423707}">
      <dsp:nvSpPr>
        <dsp:cNvPr id="0" name=""/>
        <dsp:cNvSpPr/>
      </dsp:nvSpPr>
      <dsp:spPr>
        <a:xfrm>
          <a:off x="896751" y="1222551"/>
          <a:ext cx="3586361" cy="11209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соотнесение событийного ряда с этапами развития личности и возрастом человека (в частности на основе биографического </a:t>
          </a:r>
          <a:r>
            <a:rPr lang="ru-RU" sz="1700" kern="1200" dirty="0" smtClean="0"/>
            <a:t>метода)</a:t>
          </a:r>
          <a:endParaRPr lang="ru-RU" sz="1700" kern="1200" dirty="0"/>
        </a:p>
      </dsp:txBody>
      <dsp:txXfrm>
        <a:off x="1470569" y="1222551"/>
        <a:ext cx="3012543" cy="1120965"/>
      </dsp:txXfrm>
    </dsp:sp>
    <dsp:sp modelId="{A8FFFA49-E4F8-7A4F-BF3F-739E23A5D536}">
      <dsp:nvSpPr>
        <dsp:cNvPr id="0" name=""/>
        <dsp:cNvSpPr/>
      </dsp:nvSpPr>
      <dsp:spPr>
        <a:xfrm>
          <a:off x="896751" y="2376675"/>
          <a:ext cx="3558128" cy="15891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осознание жизненного опыта, его упорядочивание и интерпретация (в частности посредством автобиографических нарративов — личных историй из жизни людей).</a:t>
          </a:r>
          <a:endParaRPr lang="ru-RU" sz="1600" kern="1200" dirty="0"/>
        </a:p>
      </dsp:txBody>
      <dsp:txXfrm>
        <a:off x="1466052" y="2376675"/>
        <a:ext cx="2988827" cy="1589182"/>
      </dsp:txXfrm>
    </dsp:sp>
    <dsp:sp modelId="{8345693E-94E4-6845-886D-9467DC745756}">
      <dsp:nvSpPr>
        <dsp:cNvPr id="0" name=""/>
        <dsp:cNvSpPr/>
      </dsp:nvSpPr>
      <dsp:spPr>
        <a:xfrm>
          <a:off x="0" y="861876"/>
          <a:ext cx="1436864" cy="1318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Жизненный</a:t>
          </a:r>
          <a:r>
            <a:rPr lang="ru-RU" sz="1500" kern="1200" dirty="0" smtClean="0"/>
            <a:t> </a:t>
          </a:r>
          <a:r>
            <a:rPr lang="ru-RU" sz="1600" b="1" kern="1200" dirty="0" smtClean="0"/>
            <a:t>путь</a:t>
          </a:r>
          <a:endParaRPr lang="ru-RU" sz="1600" b="1" kern="1200" dirty="0"/>
        </a:p>
      </dsp:txBody>
      <dsp:txXfrm>
        <a:off x="210424" y="1055007"/>
        <a:ext cx="1016016" cy="932522"/>
      </dsp:txXfrm>
    </dsp:sp>
    <dsp:sp modelId="{3AD0A6ED-6CD3-894F-9514-4CA6543FEE55}">
      <dsp:nvSpPr>
        <dsp:cNvPr id="0" name=""/>
        <dsp:cNvSpPr/>
      </dsp:nvSpPr>
      <dsp:spPr>
        <a:xfrm>
          <a:off x="5443455" y="74749"/>
          <a:ext cx="3464514" cy="17641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«вертикальное» измерение жизни человека, предусматривающее насыщение временн</a:t>
          </a:r>
          <a:r>
            <a:rPr lang="ru-RU" sz="1600" i="1" kern="1200" dirty="0" smtClean="0"/>
            <a:t>ы</a:t>
          </a:r>
          <a:r>
            <a:rPr lang="ru-RU" sz="1600" kern="1200" dirty="0" smtClean="0"/>
            <a:t>х интервалов событиями,     значимыми с точки зрения человека.</a:t>
          </a:r>
          <a:endParaRPr lang="ru-RU" sz="1600" kern="1200" dirty="0"/>
        </a:p>
      </dsp:txBody>
      <dsp:txXfrm>
        <a:off x="5997778" y="74749"/>
        <a:ext cx="2910192" cy="1764165"/>
      </dsp:txXfrm>
    </dsp:sp>
    <dsp:sp modelId="{821A9422-227B-2241-B204-83C3B5EEF734}">
      <dsp:nvSpPr>
        <dsp:cNvPr id="0" name=""/>
        <dsp:cNvSpPr/>
      </dsp:nvSpPr>
      <dsp:spPr>
        <a:xfrm>
          <a:off x="5635577" y="1895759"/>
          <a:ext cx="3272392" cy="193168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«горизонтальное» измерение жизни человека: Я-нарративы или сопряженность личных историй с жизненным контекстом, жизненным пространством и жизненными ситуациями, в которые включен человек</a:t>
          </a:r>
          <a:endParaRPr lang="ru-RU" sz="1600" kern="1200" dirty="0"/>
        </a:p>
      </dsp:txBody>
      <dsp:txXfrm>
        <a:off x="6159160" y="1895759"/>
        <a:ext cx="2748809" cy="1931682"/>
      </dsp:txXfrm>
    </dsp:sp>
    <dsp:sp modelId="{4CE584CA-4C4E-9E46-99F1-0F2EEA677A89}">
      <dsp:nvSpPr>
        <dsp:cNvPr id="0" name=""/>
        <dsp:cNvSpPr/>
      </dsp:nvSpPr>
      <dsp:spPr>
        <a:xfrm>
          <a:off x="4575530" y="861876"/>
          <a:ext cx="1422131" cy="13028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Жизненный сценарий</a:t>
          </a:r>
          <a:endParaRPr lang="ru-RU" sz="1500" b="1" kern="1200" dirty="0"/>
        </a:p>
      </dsp:txBody>
      <dsp:txXfrm>
        <a:off x="4783796" y="1052668"/>
        <a:ext cx="1005599" cy="92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04A4-B502-E249-8C28-46FDE9874F8C}">
      <dsp:nvSpPr>
        <dsp:cNvPr id="0" name=""/>
        <dsp:cNvSpPr/>
      </dsp:nvSpPr>
      <dsp:spPr>
        <a:xfrm>
          <a:off x="936104" y="1224136"/>
          <a:ext cx="2232246" cy="14280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Профессиональная сфера</a:t>
          </a:r>
          <a:endParaRPr lang="ru-RU" sz="1800" kern="1200" dirty="0"/>
        </a:p>
      </dsp:txBody>
      <dsp:txXfrm>
        <a:off x="1005816" y="1293848"/>
        <a:ext cx="2092822" cy="1288643"/>
      </dsp:txXfrm>
    </dsp:sp>
    <dsp:sp modelId="{DDEDA004-1D89-5B4F-8E26-59263FA9D91A}">
      <dsp:nvSpPr>
        <dsp:cNvPr id="0" name=""/>
        <dsp:cNvSpPr/>
      </dsp:nvSpPr>
      <dsp:spPr>
        <a:xfrm rot="16161965">
          <a:off x="1842172" y="1024205"/>
          <a:ext cx="399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885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C08B5-6CFB-1D42-B15F-ED51EB5FD0CE}">
      <dsp:nvSpPr>
        <dsp:cNvPr id="0" name=""/>
        <dsp:cNvSpPr/>
      </dsp:nvSpPr>
      <dsp:spPr>
        <a:xfrm>
          <a:off x="936106" y="144015"/>
          <a:ext cx="2200068" cy="6802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 в интересной работе и занятиях</a:t>
          </a:r>
          <a:endParaRPr lang="ru-RU" sz="1600" kern="1200" dirty="0"/>
        </a:p>
      </dsp:txBody>
      <dsp:txXfrm>
        <a:off x="969314" y="177223"/>
        <a:ext cx="2133652" cy="613843"/>
      </dsp:txXfrm>
    </dsp:sp>
    <dsp:sp modelId="{413E58C2-AF26-CB41-A47F-2D5D1BD0C763}">
      <dsp:nvSpPr>
        <dsp:cNvPr id="0" name=""/>
        <dsp:cNvSpPr/>
      </dsp:nvSpPr>
      <dsp:spPr>
        <a:xfrm rot="21185531">
          <a:off x="3167824" y="1794226"/>
          <a:ext cx="1450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67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7187B-C082-8843-BF43-1380EE15D5D8}">
      <dsp:nvSpPr>
        <dsp:cNvPr id="0" name=""/>
        <dsp:cNvSpPr/>
      </dsp:nvSpPr>
      <dsp:spPr>
        <a:xfrm>
          <a:off x="3312365" y="216027"/>
          <a:ext cx="680259" cy="3056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Потребность в материальном обеспечении</a:t>
          </a:r>
          <a:endParaRPr lang="ru-RU" sz="1400" kern="1200" dirty="0"/>
        </a:p>
      </dsp:txBody>
      <dsp:txXfrm>
        <a:off x="3345573" y="249235"/>
        <a:ext cx="613843" cy="2990119"/>
      </dsp:txXfrm>
    </dsp:sp>
    <dsp:sp modelId="{CA513996-A75E-B549-AD8F-06DA564ACFE2}">
      <dsp:nvSpPr>
        <dsp:cNvPr id="0" name=""/>
        <dsp:cNvSpPr/>
      </dsp:nvSpPr>
      <dsp:spPr>
        <a:xfrm rot="11278740">
          <a:off x="751364" y="1768842"/>
          <a:ext cx="185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638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40458-5D16-DE47-8CA9-4CCB71E7929C}">
      <dsp:nvSpPr>
        <dsp:cNvPr id="0" name=""/>
        <dsp:cNvSpPr/>
      </dsp:nvSpPr>
      <dsp:spPr>
        <a:xfrm>
          <a:off x="72003" y="144009"/>
          <a:ext cx="680259" cy="31285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Потребность в наличии определенного социального статуса</a:t>
          </a:r>
          <a:endParaRPr lang="ru-RU" sz="1400" kern="1200" dirty="0"/>
        </a:p>
      </dsp:txBody>
      <dsp:txXfrm>
        <a:off x="105211" y="177217"/>
        <a:ext cx="613843" cy="3062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F04A4-B502-E249-8C28-46FDE9874F8C}">
      <dsp:nvSpPr>
        <dsp:cNvPr id="0" name=""/>
        <dsp:cNvSpPr/>
      </dsp:nvSpPr>
      <dsp:spPr>
        <a:xfrm>
          <a:off x="936104" y="1224136"/>
          <a:ext cx="2232246" cy="142806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Сфера близких отношений</a:t>
          </a:r>
          <a:endParaRPr lang="ru-RU" sz="1800" kern="1200" dirty="0"/>
        </a:p>
      </dsp:txBody>
      <dsp:txXfrm>
        <a:off x="1005816" y="1293848"/>
        <a:ext cx="2092822" cy="1288643"/>
      </dsp:txXfrm>
    </dsp:sp>
    <dsp:sp modelId="{DDEDA004-1D89-5B4F-8E26-59263FA9D91A}">
      <dsp:nvSpPr>
        <dsp:cNvPr id="0" name=""/>
        <dsp:cNvSpPr/>
      </dsp:nvSpPr>
      <dsp:spPr>
        <a:xfrm rot="16161965">
          <a:off x="1842172" y="1024205"/>
          <a:ext cx="399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885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C08B5-6CFB-1D42-B15F-ED51EB5FD0CE}">
      <dsp:nvSpPr>
        <dsp:cNvPr id="0" name=""/>
        <dsp:cNvSpPr/>
      </dsp:nvSpPr>
      <dsp:spPr>
        <a:xfrm>
          <a:off x="936106" y="144015"/>
          <a:ext cx="2200068" cy="68025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Потребность в близких отношениях</a:t>
          </a:r>
          <a:endParaRPr lang="ru-RU" sz="1600" kern="1200" dirty="0"/>
        </a:p>
      </dsp:txBody>
      <dsp:txXfrm>
        <a:off x="969314" y="177223"/>
        <a:ext cx="2133652" cy="613843"/>
      </dsp:txXfrm>
    </dsp:sp>
    <dsp:sp modelId="{413E58C2-AF26-CB41-A47F-2D5D1BD0C763}">
      <dsp:nvSpPr>
        <dsp:cNvPr id="0" name=""/>
        <dsp:cNvSpPr/>
      </dsp:nvSpPr>
      <dsp:spPr>
        <a:xfrm rot="21034001">
          <a:off x="3167364" y="1740766"/>
          <a:ext cx="1459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994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7187B-C082-8843-BF43-1380EE15D5D8}">
      <dsp:nvSpPr>
        <dsp:cNvPr id="0" name=""/>
        <dsp:cNvSpPr/>
      </dsp:nvSpPr>
      <dsp:spPr>
        <a:xfrm>
          <a:off x="3312371" y="144023"/>
          <a:ext cx="680259" cy="3056535"/>
        </a:xfrm>
        <a:prstGeom prst="roundRect">
          <a:avLst/>
        </a:prstGeom>
        <a:solidFill>
          <a:srgbClr val="D832F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Ориентация на жизненное пространство семьи как жизненную опору</a:t>
          </a:r>
          <a:endParaRPr lang="ru-RU" sz="1400" kern="1200" dirty="0"/>
        </a:p>
      </dsp:txBody>
      <dsp:txXfrm>
        <a:off x="3345579" y="177231"/>
        <a:ext cx="613843" cy="2990119"/>
      </dsp:txXfrm>
    </dsp:sp>
    <dsp:sp modelId="{CA513996-A75E-B549-AD8F-06DA564ACFE2}">
      <dsp:nvSpPr>
        <dsp:cNvPr id="0" name=""/>
        <dsp:cNvSpPr/>
      </dsp:nvSpPr>
      <dsp:spPr>
        <a:xfrm rot="11278740">
          <a:off x="751364" y="1768842"/>
          <a:ext cx="185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638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40458-5D16-DE47-8CA9-4CCB71E7929C}">
      <dsp:nvSpPr>
        <dsp:cNvPr id="0" name=""/>
        <dsp:cNvSpPr/>
      </dsp:nvSpPr>
      <dsp:spPr>
        <a:xfrm>
          <a:off x="72003" y="144009"/>
          <a:ext cx="680259" cy="3128547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Характер</a:t>
          </a:r>
          <a:r>
            <a:rPr lang="ru-RU" sz="1600" kern="1200" baseline="0" dirty="0" smtClean="0"/>
            <a:t> близких отношений</a:t>
          </a:r>
          <a:endParaRPr lang="ru-RU" sz="1600" kern="1200" dirty="0"/>
        </a:p>
      </dsp:txBody>
      <dsp:txXfrm>
        <a:off x="105211" y="177217"/>
        <a:ext cx="613843" cy="3062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16D87-CC7A-4CC9-B00A-46A45D85DC77}">
      <dsp:nvSpPr>
        <dsp:cNvPr id="0" name=""/>
        <dsp:cNvSpPr/>
      </dsp:nvSpPr>
      <dsp:spPr>
        <a:xfrm>
          <a:off x="914378" y="0"/>
          <a:ext cx="7298812" cy="497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Общая структура опросника </a:t>
          </a:r>
          <a:endParaRPr lang="ru-RU" sz="2000" kern="1200" dirty="0"/>
        </a:p>
      </dsp:txBody>
      <dsp:txXfrm>
        <a:off x="928943" y="14565"/>
        <a:ext cx="7269682" cy="468160"/>
      </dsp:txXfrm>
    </dsp:sp>
    <dsp:sp modelId="{6A25BFC4-D6E7-4714-9D7E-A1FECB832771}">
      <dsp:nvSpPr>
        <dsp:cNvPr id="0" name=""/>
        <dsp:cNvSpPr/>
      </dsp:nvSpPr>
      <dsp:spPr>
        <a:xfrm>
          <a:off x="1644259" y="497290"/>
          <a:ext cx="957826" cy="397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984"/>
              </a:lnTo>
              <a:lnTo>
                <a:pt x="957826" y="3979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BD4BF-0F64-47FD-8E14-8D4F65A68F6A}">
      <dsp:nvSpPr>
        <dsp:cNvPr id="0" name=""/>
        <dsp:cNvSpPr/>
      </dsp:nvSpPr>
      <dsp:spPr>
        <a:xfrm>
          <a:off x="2602086" y="644054"/>
          <a:ext cx="4748307" cy="502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Конкретные жизненные события молодых людей</a:t>
          </a:r>
          <a:endParaRPr lang="en-US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и их родителей</a:t>
          </a:r>
          <a:endParaRPr lang="ru-RU" sz="1400" kern="1200" dirty="0"/>
        </a:p>
      </dsp:txBody>
      <dsp:txXfrm>
        <a:off x="2616802" y="658770"/>
        <a:ext cx="4718875" cy="473009"/>
      </dsp:txXfrm>
    </dsp:sp>
    <dsp:sp modelId="{78385AF4-BADC-418B-BE51-319F471DA0E1}">
      <dsp:nvSpPr>
        <dsp:cNvPr id="0" name=""/>
        <dsp:cNvSpPr/>
      </dsp:nvSpPr>
      <dsp:spPr>
        <a:xfrm>
          <a:off x="1644259" y="497290"/>
          <a:ext cx="957826" cy="125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723"/>
              </a:lnTo>
              <a:lnTo>
                <a:pt x="957826" y="1253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A76A2-F207-483A-AE4F-178C0C10489E}">
      <dsp:nvSpPr>
        <dsp:cNvPr id="0" name=""/>
        <dsp:cNvSpPr/>
      </dsp:nvSpPr>
      <dsp:spPr>
        <a:xfrm>
          <a:off x="2602086" y="1367909"/>
          <a:ext cx="4727402" cy="766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Вопросы-референты, описывающие активность в сфере близких отношений и профессиональной сфере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624528" y="1390351"/>
        <a:ext cx="4682518" cy="721326"/>
      </dsp:txXfrm>
    </dsp:sp>
    <dsp:sp modelId="{AC92AEB7-CD78-4141-A030-8339E9B56AA6}">
      <dsp:nvSpPr>
        <dsp:cNvPr id="0" name=""/>
        <dsp:cNvSpPr/>
      </dsp:nvSpPr>
      <dsp:spPr>
        <a:xfrm>
          <a:off x="1644259" y="497290"/>
          <a:ext cx="918084" cy="213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004"/>
              </a:lnTo>
              <a:lnTo>
                <a:pt x="918084" y="213200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894BA-5BDE-43AC-B8FA-C16C6756EDE1}">
      <dsp:nvSpPr>
        <dsp:cNvPr id="0" name=""/>
        <dsp:cNvSpPr/>
      </dsp:nvSpPr>
      <dsp:spPr>
        <a:xfrm>
          <a:off x="2562344" y="2272107"/>
          <a:ext cx="4802337" cy="71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Утверждения, раскрывающие установки и убеждения, </a:t>
          </a:r>
        </a:p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относящиеся к каждой  сфере</a:t>
          </a:r>
        </a:p>
      </dsp:txBody>
      <dsp:txXfrm>
        <a:off x="2583267" y="2293030"/>
        <a:ext cx="4760491" cy="672528"/>
      </dsp:txXfrm>
    </dsp:sp>
    <dsp:sp modelId="{E8EA3B15-41AD-488F-96C2-D5282967D0CD}">
      <dsp:nvSpPr>
        <dsp:cNvPr id="0" name=""/>
        <dsp:cNvSpPr/>
      </dsp:nvSpPr>
      <dsp:spPr>
        <a:xfrm>
          <a:off x="1644259" y="497290"/>
          <a:ext cx="877405" cy="291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788"/>
              </a:lnTo>
              <a:lnTo>
                <a:pt x="877405" y="29167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A5BAF-852E-470F-9499-C662ECE0B542}">
      <dsp:nvSpPr>
        <dsp:cNvPr id="0" name=""/>
        <dsp:cNvSpPr/>
      </dsp:nvSpPr>
      <dsp:spPr>
        <a:xfrm>
          <a:off x="2521665" y="3056891"/>
          <a:ext cx="4869054" cy="71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Вопросы, отражающие переживание значимости </a:t>
          </a:r>
        </a:p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определенной сферы жизнедеятельности</a:t>
          </a:r>
        </a:p>
      </dsp:txBody>
      <dsp:txXfrm>
        <a:off x="2542588" y="3077814"/>
        <a:ext cx="4827208" cy="672528"/>
      </dsp:txXfrm>
    </dsp:sp>
    <dsp:sp modelId="{2193669F-8B9D-4CA4-B926-9C5C84BED46A}">
      <dsp:nvSpPr>
        <dsp:cNvPr id="0" name=""/>
        <dsp:cNvSpPr/>
      </dsp:nvSpPr>
      <dsp:spPr>
        <a:xfrm>
          <a:off x="1644259" y="497290"/>
          <a:ext cx="888801" cy="3734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676"/>
              </a:lnTo>
              <a:lnTo>
                <a:pt x="888801" y="37346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A6D0A-745E-4489-BE8A-C48753895946}">
      <dsp:nvSpPr>
        <dsp:cNvPr id="0" name=""/>
        <dsp:cNvSpPr/>
      </dsp:nvSpPr>
      <dsp:spPr>
        <a:xfrm>
          <a:off x="2533060" y="3874779"/>
          <a:ext cx="4866539" cy="71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ts val="14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Вопросы , направленные на выявление степени идентификации молодых людей со своим поколением, и степени близости с поколением родителей.</a:t>
          </a:r>
        </a:p>
        <a:p>
          <a:pPr lvl="0" algn="ctr">
            <a:spcBef>
              <a:spcPct val="0"/>
            </a:spcBef>
          </a:pPr>
          <a:endParaRPr lang="ru-RU" sz="1000" kern="1200" dirty="0"/>
        </a:p>
      </dsp:txBody>
      <dsp:txXfrm>
        <a:off x="2553983" y="3895702"/>
        <a:ext cx="4824693" cy="6725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D9125-B1D2-2648-A359-1BF96D587137}">
      <dsp:nvSpPr>
        <dsp:cNvPr id="0" name=""/>
        <dsp:cNvSpPr/>
      </dsp:nvSpPr>
      <dsp:spPr>
        <a:xfrm>
          <a:off x="42289" y="0"/>
          <a:ext cx="2772645" cy="618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Активные жизненные модели</a:t>
          </a:r>
          <a:endParaRPr lang="ru-RU" sz="1800" kern="1200" dirty="0"/>
        </a:p>
      </dsp:txBody>
      <dsp:txXfrm>
        <a:off x="60410" y="18121"/>
        <a:ext cx="2736403" cy="582438"/>
      </dsp:txXfrm>
    </dsp:sp>
    <dsp:sp modelId="{EA595FE5-A2EA-3A4B-B2C6-D17893E00ADF}">
      <dsp:nvSpPr>
        <dsp:cNvPr id="0" name=""/>
        <dsp:cNvSpPr/>
      </dsp:nvSpPr>
      <dsp:spPr>
        <a:xfrm>
          <a:off x="319554" y="618680"/>
          <a:ext cx="154788" cy="729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12"/>
              </a:lnTo>
              <a:lnTo>
                <a:pt x="154788" y="72961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0EEF-4F00-8C47-90CA-7C3D1C7DB7D8}">
      <dsp:nvSpPr>
        <dsp:cNvPr id="0" name=""/>
        <dsp:cNvSpPr/>
      </dsp:nvSpPr>
      <dsp:spPr>
        <a:xfrm>
          <a:off x="474342" y="594915"/>
          <a:ext cx="3549430" cy="1506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/>
            <a:t>Тип «Автономные и целеустремленные» (1 кластер, 21,1%)</a:t>
          </a:r>
          <a:endParaRPr lang="ru-RU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Нормативный жизненный сценарий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Ориентация на личную компетентность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Автономность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Жизненная цель-  много зарабатывать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Создание семьи с опорой на любовь и поддержку</a:t>
          </a:r>
          <a:endParaRPr lang="ru-RU" sz="1200" kern="1200" dirty="0"/>
        </a:p>
      </dsp:txBody>
      <dsp:txXfrm>
        <a:off x="518473" y="639046"/>
        <a:ext cx="3461168" cy="1418494"/>
      </dsp:txXfrm>
    </dsp:sp>
    <dsp:sp modelId="{078BF8AC-61DE-C44A-8EDC-C124F0AFD4F3}">
      <dsp:nvSpPr>
        <dsp:cNvPr id="0" name=""/>
        <dsp:cNvSpPr/>
      </dsp:nvSpPr>
      <dsp:spPr>
        <a:xfrm>
          <a:off x="273834" y="618680"/>
          <a:ext cx="91440" cy="23975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7580"/>
              </a:lnTo>
              <a:lnTo>
                <a:pt x="128499" y="239758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5F2B6-FFB1-BC4F-BD5B-F101D334182B}">
      <dsp:nvSpPr>
        <dsp:cNvPr id="0" name=""/>
        <dsp:cNvSpPr/>
      </dsp:nvSpPr>
      <dsp:spPr>
        <a:xfrm>
          <a:off x="402333" y="2251098"/>
          <a:ext cx="3707382" cy="1530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Тип «Новаторы» (3 кластер, 20,2%)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Ориентиры в жизни: новизна и изменения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Предпочитают разнообразие и событийность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Жизненная цель </a:t>
          </a:r>
          <a:r>
            <a:rPr lang="mr-IN" sz="1200" kern="1200" dirty="0" smtClean="0"/>
            <a:t>–</a:t>
          </a:r>
          <a:r>
            <a:rPr lang="ru-RU" sz="1200" kern="1200" dirty="0" smtClean="0"/>
            <a:t> поиск интересного дела и своего места в жизни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В жизненных моделях доминирует сфера Я над построением карьеры и отношений</a:t>
          </a:r>
          <a:endParaRPr lang="ru-RU" sz="1200" kern="1200" dirty="0"/>
        </a:p>
      </dsp:txBody>
      <dsp:txXfrm>
        <a:off x="447155" y="2295920"/>
        <a:ext cx="3617738" cy="1440682"/>
      </dsp:txXfrm>
    </dsp:sp>
    <dsp:sp modelId="{41E82F05-9B52-6846-8DD9-43441BF6245C}">
      <dsp:nvSpPr>
        <dsp:cNvPr id="0" name=""/>
        <dsp:cNvSpPr/>
      </dsp:nvSpPr>
      <dsp:spPr>
        <a:xfrm rot="10800000" flipV="1">
          <a:off x="3930722" y="0"/>
          <a:ext cx="2718482" cy="56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Пассивные жизненные модели</a:t>
          </a:r>
          <a:endParaRPr lang="ru-RU" sz="1800" kern="1200" dirty="0"/>
        </a:p>
      </dsp:txBody>
      <dsp:txXfrm rot="-10800000">
        <a:off x="3947246" y="16524"/>
        <a:ext cx="2685434" cy="531133"/>
      </dsp:txXfrm>
    </dsp:sp>
    <dsp:sp modelId="{70C77063-5F6D-4847-8601-C6FF61AEC09F}">
      <dsp:nvSpPr>
        <dsp:cNvPr id="0" name=""/>
        <dsp:cNvSpPr/>
      </dsp:nvSpPr>
      <dsp:spPr>
        <a:xfrm>
          <a:off x="4202570" y="564181"/>
          <a:ext cx="160203" cy="83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981"/>
              </a:lnTo>
              <a:lnTo>
                <a:pt x="160203" y="83898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6E039-18A6-954B-A652-ABA7FBCB9246}">
      <dsp:nvSpPr>
        <dsp:cNvPr id="0" name=""/>
        <dsp:cNvSpPr/>
      </dsp:nvSpPr>
      <dsp:spPr>
        <a:xfrm>
          <a:off x="4362773" y="594915"/>
          <a:ext cx="2935643" cy="1616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778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Тип «Консерваторы» (2 кластер, 12,5%)</a:t>
          </a:r>
          <a:endParaRPr lang="ru-RU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Привержены традициям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Работа и семья </a:t>
          </a:r>
          <a:r>
            <a:rPr lang="mr-IN" sz="1200" kern="1200" dirty="0" smtClean="0"/>
            <a:t>–</a:t>
          </a:r>
          <a:r>
            <a:rPr lang="ru-RU" sz="1200" kern="1200" dirty="0" smtClean="0"/>
            <a:t> главный источник стабильности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Жизненная цель </a:t>
          </a:r>
          <a:r>
            <a:rPr lang="mr-IN" sz="1200" kern="1200" dirty="0" smtClean="0"/>
            <a:t>–</a:t>
          </a:r>
          <a:r>
            <a:rPr lang="ru-RU" sz="1200" kern="1200" dirty="0" smtClean="0"/>
            <a:t> личное благополучие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Работа на всю жизнь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Воспроизведение жизненной модели самых успешных членов семьи</a:t>
          </a:r>
        </a:p>
      </dsp:txBody>
      <dsp:txXfrm>
        <a:off x="4410119" y="642261"/>
        <a:ext cx="2840951" cy="1521804"/>
      </dsp:txXfrm>
    </dsp:sp>
    <dsp:sp modelId="{EECC4E5D-EBF9-2140-85AF-14BC4E76E752}">
      <dsp:nvSpPr>
        <dsp:cNvPr id="0" name=""/>
        <dsp:cNvSpPr/>
      </dsp:nvSpPr>
      <dsp:spPr>
        <a:xfrm>
          <a:off x="4202570" y="564181"/>
          <a:ext cx="160203" cy="2531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038"/>
              </a:lnTo>
              <a:lnTo>
                <a:pt x="160203" y="253103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4F720-1AD1-B74A-9A95-3FEE0B2A0116}">
      <dsp:nvSpPr>
        <dsp:cNvPr id="0" name=""/>
        <dsp:cNvSpPr/>
      </dsp:nvSpPr>
      <dsp:spPr>
        <a:xfrm>
          <a:off x="4362773" y="2355427"/>
          <a:ext cx="4485272" cy="147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Тип Противоречивый» (5 кластер, 15,4%)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Нормативный жизненный сценарий, который сложится сам собой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Избегание новизны, активности и ситуаций, расширяющих жизненный опыт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Главное в жизни </a:t>
          </a:r>
          <a:r>
            <a:rPr lang="mr-IN" sz="1200" kern="1200" dirty="0" smtClean="0"/>
            <a:t>–</a:t>
          </a:r>
          <a:r>
            <a:rPr lang="ru-RU" sz="1200" kern="1200" dirty="0" smtClean="0"/>
            <a:t> удовольствие, определенность и баланс (спокойствие)</a:t>
          </a:r>
        </a:p>
      </dsp:txBody>
      <dsp:txXfrm>
        <a:off x="4406109" y="2398763"/>
        <a:ext cx="4398600" cy="139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57AF-17F8-4074-B199-13EDC5C91164}" type="datetimeFigureOut">
              <a:rPr lang="ru-RU" smtClean="0"/>
              <a:t>20.10.20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7599-D370-4ABF-BD0A-1BED5BC5F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6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lang="ru-RU" dirty="0">
                <a:solidFill>
                  <a:srgbClr val="5E70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E70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7" y="843559"/>
            <a:ext cx="8704741" cy="50405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5E70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7" y="1419622"/>
            <a:ext cx="8704741" cy="30243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E70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3528" y="267494"/>
            <a:ext cx="361074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Tetle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5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059582"/>
            <a:ext cx="4038600" cy="3312368"/>
          </a:xfrm>
          <a:solidFill>
            <a:srgbClr val="5E7076">
              <a:alpha val="41176"/>
            </a:srgb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572000" y="1059582"/>
            <a:ext cx="4320480" cy="33843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0" y="1059582"/>
            <a:ext cx="9144000" cy="4083918"/>
          </a:xfrm>
          <a:solidFill>
            <a:schemeClr val="bg1">
              <a:lumMod val="75000"/>
            </a:schemeClr>
          </a:solidFill>
          <a:ln>
            <a:solidFill>
              <a:srgbClr val="000000">
                <a:alpha val="21176"/>
              </a:srgb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foto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23528" y="4299942"/>
            <a:ext cx="8820472" cy="50405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23528" y="4316113"/>
            <a:ext cx="8640960" cy="5040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sz="1600" baseline="0" dirty="0" smtClean="0">
                <a:solidFill>
                  <a:schemeClr val="bg1"/>
                </a:solidFill>
              </a:rPr>
              <a:t>St Petersburg University</a:t>
            </a:r>
            <a:endParaRPr lang="ru-RU" sz="16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 smtClean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23528" y="267494"/>
            <a:ext cx="361074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8" y="1131590"/>
            <a:ext cx="8568952" cy="3600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91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204F-A233-0644-A03E-B563E391C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0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06C7-4D28-40E2-A2CB-00F1FE68E05F}" type="datetime1">
              <a:rPr lang="ru-RU" smtClean="0"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4DF-2351-4A60-A90B-60ED8253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54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75607"/>
            <a:ext cx="7772400" cy="115212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Жизненная модель </a:t>
            </a:r>
            <a:r>
              <a:rPr lang="ru-RU" sz="2800" b="1" i="1" dirty="0" smtClean="0"/>
              <a:t>как проекция </a:t>
            </a:r>
            <a:r>
              <a:rPr lang="ru-RU" sz="2800" b="1" dirty="0" smtClean="0"/>
              <a:t>жизненного пространства личности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715766"/>
            <a:ext cx="5328592" cy="151216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900" dirty="0" smtClean="0"/>
              <a:t>Костромина Светлана Николаевна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600" dirty="0" err="1"/>
              <a:t>д</a:t>
            </a:r>
            <a:r>
              <a:rPr lang="ru-RU" sz="2600" dirty="0" err="1" smtClean="0"/>
              <a:t>.пс.н</a:t>
            </a:r>
            <a:r>
              <a:rPr lang="ru-RU" sz="2600" dirty="0" smtClean="0"/>
              <a:t>., профессор </a:t>
            </a:r>
          </a:p>
          <a:p>
            <a:pPr algn="r"/>
            <a:endParaRPr lang="ru-RU" sz="2300" dirty="0"/>
          </a:p>
          <a:p>
            <a:pPr algn="r"/>
            <a:r>
              <a:rPr lang="ru-RU" sz="2300" i="1" dirty="0" smtClean="0"/>
              <a:t>Санкт-Петербургский государственный университет,</a:t>
            </a:r>
          </a:p>
          <a:p>
            <a:pPr algn="r"/>
            <a:r>
              <a:rPr lang="ru-RU" sz="2300" i="1" dirty="0" smtClean="0"/>
              <a:t>Кафедра психологии личности</a:t>
            </a:r>
            <a:endParaRPr lang="ru-RU" sz="23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011910"/>
            <a:ext cx="87129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Грант РФФИ 18-013-00599 </a:t>
            </a:r>
            <a:r>
              <a:rPr lang="ru-RU" sz="1600" dirty="0" smtClean="0"/>
              <a:t> «</a:t>
            </a:r>
            <a:r>
              <a:rPr lang="ru-RU" sz="1600" dirty="0"/>
              <a:t>Жизненные модели молодежи: </a:t>
            </a:r>
            <a:br>
              <a:rPr lang="ru-RU" sz="1600" dirty="0"/>
            </a:br>
            <a:r>
              <a:rPr lang="ru-RU" sz="1600" dirty="0" err="1"/>
              <a:t>межпоколенное</a:t>
            </a:r>
            <a:r>
              <a:rPr lang="ru-RU" sz="1600" dirty="0"/>
              <a:t> и </a:t>
            </a:r>
            <a:r>
              <a:rPr lang="ru-RU" sz="1600" dirty="0" err="1"/>
              <a:t>внутрипоколенное</a:t>
            </a:r>
            <a:r>
              <a:rPr lang="ru-RU" sz="1600" dirty="0"/>
              <a:t>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5028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68952" cy="421555"/>
          </a:xfrm>
        </p:spPr>
        <p:txBody>
          <a:bodyPr/>
          <a:lstStyle/>
          <a:p>
            <a:pPr algn="r"/>
            <a:r>
              <a:rPr lang="ru-RU" sz="2400" dirty="0" smtClean="0"/>
              <a:t>Типы жизненных моделей молодых людей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323528" y="915566"/>
            <a:ext cx="8568952" cy="3528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75722223"/>
              </p:ext>
            </p:extLst>
          </p:nvPr>
        </p:nvGraphicFramePr>
        <p:xfrm>
          <a:off x="137220" y="771550"/>
          <a:ext cx="8899276" cy="390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596336" y="987574"/>
            <a:ext cx="1368152" cy="864096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4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Консерваторы, ориентированные на отношения (15,4%)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336" y="1995686"/>
            <a:ext cx="1368152" cy="864096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4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Консерваторы, ориентированные на статус и престиж (15,4%)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452320" y="2427734"/>
            <a:ext cx="1440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452320" y="1635646"/>
            <a:ext cx="144016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1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68952" cy="493563"/>
          </a:xfrm>
        </p:spPr>
        <p:txBody>
          <a:bodyPr/>
          <a:lstStyle/>
          <a:p>
            <a:pPr algn="r"/>
            <a:r>
              <a:rPr lang="ru-RU" sz="2000" b="1" dirty="0" smtClean="0"/>
              <a:t>Эмпирическая </a:t>
            </a:r>
            <a:r>
              <a:rPr lang="ru-RU" sz="2000" b="1" dirty="0" err="1" smtClean="0"/>
              <a:t>валидизация</a:t>
            </a:r>
            <a:r>
              <a:rPr lang="ru-RU" sz="2000" b="1" dirty="0" smtClean="0"/>
              <a:t> конструкта «Жизненные модели»: </a:t>
            </a:r>
            <a:br>
              <a:rPr lang="ru-RU" sz="2000" b="1" dirty="0" smtClean="0"/>
            </a:br>
            <a:r>
              <a:rPr lang="ru-RU" sz="2000" i="1" dirty="0" smtClean="0"/>
              <a:t>некоторые выводы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467544" y="1059582"/>
            <a:ext cx="8136904" cy="3600400"/>
          </a:xfrm>
        </p:spPr>
        <p:txBody>
          <a:bodyPr>
            <a:no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одержательные </a:t>
            </a:r>
            <a:r>
              <a:rPr lang="ru-RU" dirty="0"/>
              <a:t>характеристики кластеров свидетельствуют о </a:t>
            </a:r>
            <a:r>
              <a:rPr lang="ru-RU" i="1" dirty="0"/>
              <a:t>справедливости</a:t>
            </a:r>
            <a:r>
              <a:rPr lang="ru-RU" dirty="0"/>
              <a:t> </a:t>
            </a:r>
            <a:r>
              <a:rPr lang="ru-RU" i="1" dirty="0"/>
              <a:t>описания жизненных моделей через значимость  и активность по реализации задач жизненной </a:t>
            </a:r>
            <a:r>
              <a:rPr lang="ru-RU" i="1" dirty="0" smtClean="0"/>
              <a:t>сферы.</a:t>
            </a:r>
            <a:r>
              <a:rPr lang="ru-RU" dirty="0" smtClean="0"/>
              <a:t>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i="1" dirty="0" smtClean="0"/>
              <a:t>Жизненные модели не являются совокупностью жизненных событий. </a:t>
            </a:r>
            <a:r>
              <a:rPr lang="ru-RU" dirty="0" smtClean="0"/>
              <a:t>Особо значимые </a:t>
            </a:r>
            <a:r>
              <a:rPr lang="ru-RU" dirty="0"/>
              <a:t>события в жизни человека, даже если они связаны с какой-то сферой (например, семейной или профессиональной),  описывают его жизненную ситуацию и относятся ко всей его жизни. </a:t>
            </a:r>
            <a:endParaRPr lang="ru-RU" dirty="0" smtClean="0"/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i="1" dirty="0" smtClean="0"/>
              <a:t>Важным основанием для анализа </a:t>
            </a:r>
            <a:r>
              <a:rPr lang="ru-RU" i="1" dirty="0"/>
              <a:t>жизненных моделей </a:t>
            </a:r>
            <a:r>
              <a:rPr lang="ru-RU" i="1" dirty="0" smtClean="0"/>
              <a:t>выступает степень </a:t>
            </a:r>
            <a:r>
              <a:rPr lang="ru-RU" i="1" dirty="0"/>
              <a:t>самостоятельности </a:t>
            </a:r>
            <a:r>
              <a:rPr lang="ru-RU" i="1" dirty="0" smtClean="0"/>
              <a:t>(автономности) в </a:t>
            </a:r>
            <a:r>
              <a:rPr lang="ru-RU" i="1" dirty="0"/>
              <a:t>их </a:t>
            </a:r>
            <a:r>
              <a:rPr lang="ru-RU" i="1" dirty="0" smtClean="0"/>
              <a:t>выстраивании. Соответственно, можно выделить активные и пассивные жизненные модели.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26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421555"/>
          </a:xfrm>
        </p:spPr>
        <p:txBody>
          <a:bodyPr/>
          <a:lstStyle/>
          <a:p>
            <a:pPr algn="r"/>
            <a:r>
              <a:rPr lang="ru-RU" sz="2000" b="1" dirty="0" smtClean="0"/>
              <a:t>Жизненные модели как проекция жизненного пространства личности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7574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4283968" y="627534"/>
            <a:ext cx="4248472" cy="1944216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Психологическое пространство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60032" y="1203598"/>
            <a:ext cx="720080" cy="360040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572000" y="2283718"/>
            <a:ext cx="2088232" cy="1656184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Жизненная модель в сфере Я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796136" y="2355726"/>
            <a:ext cx="2376264" cy="2016224"/>
          </a:xfrm>
          <a:prstGeom prst="ellipse">
            <a:avLst/>
          </a:prstGeom>
          <a:scene3d>
            <a:camera prst="isometricOffAxis1To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Жизненная модель в сфере отношений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68144" y="2067694"/>
            <a:ext cx="2088232" cy="1656184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Жизненная модель в сфере профессии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228184" y="1779662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812360" y="1779662"/>
            <a:ext cx="0" cy="1728192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76056" y="1419622"/>
            <a:ext cx="0" cy="1664568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948264" y="1995686"/>
            <a:ext cx="0" cy="1440160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80312" y="1995686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flipH="1" flipV="1">
            <a:off x="6156176" y="1707655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 flipH="1" flipV="1">
            <a:off x="6876256" y="1491630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 flipH="1" flipV="1">
            <a:off x="7308304" y="1779662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 flipH="1" flipV="1">
            <a:off x="7740352" y="1707654"/>
            <a:ext cx="144016" cy="7200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Выноска 2 (без границы) 36"/>
          <p:cNvSpPr/>
          <p:nvPr/>
        </p:nvSpPr>
        <p:spPr>
          <a:xfrm>
            <a:off x="251520" y="987574"/>
            <a:ext cx="3960440" cy="3960440"/>
          </a:xfrm>
          <a:prstGeom prst="callout2">
            <a:avLst>
              <a:gd name="adj1" fmla="val 68916"/>
              <a:gd name="adj2" fmla="val 99367"/>
              <a:gd name="adj3" fmla="val 69896"/>
              <a:gd name="adj4" fmla="val 122217"/>
              <a:gd name="adj5" fmla="val 61720"/>
              <a:gd name="adj6" fmla="val 140651"/>
            </a:avLst>
          </a:prstGeom>
          <a:ln>
            <a:solidFill>
              <a:srgbClr val="A02A1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Жизненные модели </a:t>
            </a:r>
            <a:r>
              <a:rPr lang="mr-IN" dirty="0" smtClean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ru-RU" dirty="0" smtClean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smtClean="0"/>
              <a:t>репрезентация фрагмента жизни человека, раскрывающая его цели, потребности, намерения, опыт, значимые события прошлого и актуального будущего в их взаимосвязи.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dirty="0" smtClean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 уровне структуры: </a:t>
            </a:r>
            <a:r>
              <a:rPr lang="ru-RU" dirty="0" smtClean="0"/>
              <a:t>убеждения </a:t>
            </a:r>
            <a:r>
              <a:rPr lang="ru-RU" dirty="0"/>
              <a:t>и </a:t>
            </a:r>
            <a:r>
              <a:rPr lang="ru-RU" dirty="0" smtClean="0"/>
              <a:t>установки </a:t>
            </a:r>
            <a:r>
              <a:rPr lang="ru-RU" dirty="0"/>
              <a:t>относительно жизни, </a:t>
            </a:r>
            <a:r>
              <a:rPr lang="ru-RU" dirty="0" smtClean="0"/>
              <a:t>событийность, связность событий и их логика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</a:t>
            </a:r>
            <a:r>
              <a:rPr lang="ru-RU" dirty="0" smtClean="0">
                <a:solidFill>
                  <a:srgbClr val="A02A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процессуальном уровне</a:t>
            </a:r>
            <a:r>
              <a:rPr lang="ru-RU" dirty="0" smtClean="0"/>
              <a:t>: вовлеченность в реализацию целей, переживание значимости определенных событий</a:t>
            </a:r>
            <a:endParaRPr lang="ru-RU" dirty="0">
              <a:solidFill>
                <a:srgbClr val="A02A1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107504" y="987574"/>
            <a:ext cx="4104456" cy="3960440"/>
          </a:xfrm>
          <a:prstGeom prst="frame">
            <a:avLst>
              <a:gd name="adj1" fmla="val 123"/>
            </a:avLst>
          </a:prstGeom>
          <a:solidFill>
            <a:srgbClr val="A02A1D"/>
          </a:solidFill>
          <a:ln>
            <a:solidFill>
              <a:srgbClr val="A02A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A02A1D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31590"/>
            <a:ext cx="3312368" cy="25922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21 октября</a:t>
            </a:r>
            <a:r>
              <a:rPr lang="ru-RU" sz="2000" b="1" dirty="0"/>
              <a:t> </a:t>
            </a:r>
            <a:r>
              <a:rPr lang="ru-RU" sz="2000" b="1" dirty="0" smtClean="0"/>
              <a:t>2020 </a:t>
            </a:r>
            <a:br>
              <a:rPr lang="ru-RU" sz="2000" b="1" dirty="0" smtClean="0"/>
            </a:br>
            <a:r>
              <a:rPr lang="ru-RU" sz="2000" b="1" dirty="0" smtClean="0"/>
              <a:t>Санкт-Петербург</a:t>
            </a:r>
            <a:br>
              <a:rPr lang="ru-RU" sz="2000" b="1" dirty="0" smtClean="0"/>
            </a:br>
            <a:r>
              <a:rPr lang="en-US" sz="2000" b="1" dirty="0" err="1" smtClean="0"/>
              <a:t>s.kostromina@spbu.ru</a:t>
            </a:r>
            <a:endParaRPr lang="ru-RU" sz="2000" b="1" dirty="0"/>
          </a:p>
        </p:txBody>
      </p:sp>
      <p:pic>
        <p:nvPicPr>
          <p:cNvPr id="2" name="Изображение 1" descr="Снимок экрана 2018-10-21 в 17.0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75606"/>
            <a:ext cx="5652120" cy="32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323528" y="1059582"/>
            <a:ext cx="8568952" cy="3384376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23478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02A1D"/>
                </a:solidFill>
              </a:rPr>
              <a:t>Жизненный сценарий и жизненный путь личности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63638"/>
            <a:ext cx="360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«Линия</a:t>
            </a:r>
            <a:r>
              <a:rPr lang="ru-RU" sz="2000" b="1" i="1" dirty="0"/>
              <a:t>, ведущая от того, чем человек был на одном этапе своей истории, к тому, чем он стал на следующем, происходит через то, что он </a:t>
            </a:r>
            <a:r>
              <a:rPr lang="ru-RU" sz="2000" b="1" i="1" dirty="0" smtClean="0"/>
              <a:t>сделал»</a:t>
            </a:r>
          </a:p>
          <a:p>
            <a:pPr algn="r"/>
            <a:r>
              <a:rPr lang="ru-RU" dirty="0" smtClean="0"/>
              <a:t> (</a:t>
            </a:r>
            <a:r>
              <a:rPr lang="ru-RU" dirty="0" err="1" smtClean="0"/>
              <a:t>С.Л.Рубинштейн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1989, с.246)</a:t>
            </a:r>
            <a:r>
              <a:rPr lang="ru-RU" dirty="0"/>
              <a:t>. </a:t>
            </a:r>
          </a:p>
        </p:txBody>
      </p:sp>
      <p:pic>
        <p:nvPicPr>
          <p:cNvPr id="6" name="Изображение 5" descr="Снимок экрана 2020-10-17 в 20.10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75606"/>
            <a:ext cx="4892497" cy="30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507288" cy="56557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A02A1D"/>
                </a:solidFill>
              </a:rPr>
              <a:t>Жизненный сценарий и жизненный путь личности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A02A1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3204F-A233-0644-A03E-B563E391C13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3895517"/>
              </p:ext>
            </p:extLst>
          </p:nvPr>
        </p:nvGraphicFramePr>
        <p:xfrm>
          <a:off x="0" y="771550"/>
          <a:ext cx="899839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48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Жизненные модели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Содержимое 5" descr="Снимок экрана 2019-04-21 в 21.30.59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r="2479" b="1695"/>
          <a:stretch/>
        </p:blipFill>
        <p:spPr>
          <a:xfrm>
            <a:off x="1" y="952500"/>
            <a:ext cx="5724127" cy="3594100"/>
          </a:xfrm>
        </p:spPr>
      </p:pic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5364088" y="1491630"/>
            <a:ext cx="3600400" cy="26642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</a:t>
            </a:r>
            <a:r>
              <a:rPr lang="ru-RU" b="1" dirty="0" smtClean="0">
                <a:solidFill>
                  <a:schemeClr val="tx1"/>
                </a:solidFill>
              </a:rPr>
              <a:t>рагменты </a:t>
            </a:r>
            <a:r>
              <a:rPr lang="ru-RU" b="1" dirty="0">
                <a:solidFill>
                  <a:schemeClr val="tx1"/>
                </a:solidFill>
              </a:rPr>
              <a:t>жизненного сценария, реализуемые человеком в конкретных жизненных сферах; совокупность, содержание и логика жизненных событий, относящихся к одной̆ из основных сфер жизнедеятельности </a:t>
            </a:r>
            <a:r>
              <a:rPr lang="ru-RU" b="1" dirty="0" smtClean="0">
                <a:solidFill>
                  <a:schemeClr val="tx1"/>
                </a:solidFill>
              </a:rPr>
              <a:t>человека</a:t>
            </a:r>
            <a:endParaRPr lang="ru-RU" dirty="0" smtClean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Гришина Н.В</a:t>
            </a:r>
            <a:r>
              <a:rPr lang="ru-RU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. и др., </a:t>
            </a:r>
            <a:r>
              <a:rPr lang="ru-RU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2018)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64088" y="264375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7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68952" cy="421555"/>
          </a:xfrm>
        </p:spPr>
        <p:txBody>
          <a:bodyPr/>
          <a:lstStyle/>
          <a:p>
            <a:pPr algn="ctr"/>
            <a:r>
              <a:rPr lang="ru-RU" sz="2000" b="1" dirty="0" smtClean="0"/>
              <a:t>Референты для эмпирического исследования в профессиональной сфере и сфере близких отношений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86308850"/>
              </p:ext>
            </p:extLst>
          </p:nvPr>
        </p:nvGraphicFramePr>
        <p:xfrm>
          <a:off x="323528" y="1059582"/>
          <a:ext cx="41044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39433714"/>
              </p:ext>
            </p:extLst>
          </p:nvPr>
        </p:nvGraphicFramePr>
        <p:xfrm>
          <a:off x="4788024" y="1059582"/>
          <a:ext cx="41044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489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4078283"/>
              </p:ext>
            </p:extLst>
          </p:nvPr>
        </p:nvGraphicFramePr>
        <p:xfrm>
          <a:off x="107504" y="195486"/>
          <a:ext cx="9144000" cy="480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13"/>
          </p:nvPr>
        </p:nvSpPr>
        <p:spPr>
          <a:xfrm>
            <a:off x="539552" y="4587974"/>
            <a:ext cx="8496944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4936" cy="421555"/>
          </a:xfrm>
        </p:spPr>
        <p:txBody>
          <a:bodyPr/>
          <a:lstStyle/>
          <a:p>
            <a:pPr algn="ctr"/>
            <a:r>
              <a:rPr lang="ru-RU" sz="2400" dirty="0" smtClean="0"/>
              <a:t>Эмпирическая верификация конструкта «Жизненные модели»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323528" y="915566"/>
            <a:ext cx="8568952" cy="2304256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Типы жизненных </a:t>
            </a:r>
            <a:r>
              <a:rPr lang="ru-RU" sz="1600" dirty="0">
                <a:solidFill>
                  <a:schemeClr val="tx1"/>
                </a:solidFill>
              </a:rPr>
              <a:t>моделей молодых людей </a:t>
            </a:r>
            <a:r>
              <a:rPr lang="ru-RU" sz="1600" dirty="0" smtClean="0">
                <a:solidFill>
                  <a:schemeClr val="tx1"/>
                </a:solidFill>
              </a:rPr>
              <a:t>(Костромина и др., 2018; </a:t>
            </a:r>
            <a:r>
              <a:rPr lang="en-GB" sz="1600" dirty="0" err="1">
                <a:solidFill>
                  <a:schemeClr val="tx1"/>
                </a:solidFill>
              </a:rPr>
              <a:t>Kostromina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et al.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2019; Костромина и др.</a:t>
            </a:r>
            <a:r>
              <a:rPr lang="en-US" sz="1600" dirty="0" smtClean="0">
                <a:solidFill>
                  <a:schemeClr val="tx1"/>
                </a:solidFill>
              </a:rPr>
              <a:t>, 20</a:t>
            </a:r>
            <a:r>
              <a:rPr lang="ru-RU" sz="1600" dirty="0" smtClean="0">
                <a:solidFill>
                  <a:schemeClr val="tx1"/>
                </a:solidFill>
              </a:rPr>
              <a:t>20)</a:t>
            </a:r>
          </a:p>
          <a:p>
            <a:pPr marL="285750" indent="-285750">
              <a:spcBef>
                <a:spcPts val="0"/>
              </a:spcBef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Представления молодых людей о жизненных моделях их родителей (</a:t>
            </a:r>
            <a:r>
              <a:rPr lang="ru-RU" sz="1600" dirty="0">
                <a:solidFill>
                  <a:schemeClr val="tx1"/>
                </a:solidFill>
              </a:rPr>
              <a:t>Костромина и др., 2019; Москвичева и др., </a:t>
            </a:r>
            <a:r>
              <a:rPr lang="ru-RU" sz="1600" dirty="0" smtClean="0">
                <a:solidFill>
                  <a:schemeClr val="tx1"/>
                </a:solidFill>
              </a:rPr>
              <a:t>2019; Зиновьева, Шушкова, 2019; </a:t>
            </a:r>
            <a:r>
              <a:rPr lang="en-GB" sz="1600" dirty="0" err="1" smtClean="0">
                <a:solidFill>
                  <a:schemeClr val="tx1"/>
                </a:solidFill>
              </a:rPr>
              <a:t>Kostromina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et al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, 2019; </a:t>
            </a:r>
            <a:r>
              <a:rPr lang="en-US" sz="1600" dirty="0" err="1" smtClean="0">
                <a:solidFill>
                  <a:schemeClr val="tx1"/>
                </a:solidFill>
              </a:rPr>
              <a:t>Zinovyeva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et al., </a:t>
            </a:r>
            <a:r>
              <a:rPr lang="en-US" sz="1600" dirty="0" smtClean="0">
                <a:solidFill>
                  <a:schemeClr val="tx1"/>
                </a:solidFill>
              </a:rPr>
              <a:t>2019</a:t>
            </a:r>
            <a:r>
              <a:rPr lang="ru-RU" sz="1600" dirty="0" smtClean="0">
                <a:solidFill>
                  <a:schemeClr val="tx1"/>
                </a:solidFill>
              </a:rPr>
              <a:t>); </a:t>
            </a:r>
          </a:p>
          <a:p>
            <a:pPr marL="285750" indent="-285750">
              <a:spcBef>
                <a:spcPts val="0"/>
              </a:spcBef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Личностные предикторы </a:t>
            </a:r>
            <a:r>
              <a:rPr lang="ru-RU" sz="1600" dirty="0">
                <a:solidFill>
                  <a:schemeClr val="tx1"/>
                </a:solidFill>
              </a:rPr>
              <a:t>предпочитаемых жизненных </a:t>
            </a:r>
            <a:r>
              <a:rPr lang="ru-RU" sz="1600" dirty="0" smtClean="0">
                <a:solidFill>
                  <a:schemeClr val="tx1"/>
                </a:solidFill>
              </a:rPr>
              <a:t>моделей (Доценко, Зиновьева, 2019; Зиновьева, 2020)</a:t>
            </a:r>
          </a:p>
          <a:p>
            <a:pPr marL="285750" indent="-285750">
              <a:spcBef>
                <a:spcPts val="0"/>
              </a:spcBef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Компоненты </a:t>
            </a:r>
            <a:r>
              <a:rPr lang="ru-RU" sz="1600" dirty="0">
                <a:solidFill>
                  <a:schemeClr val="tx1"/>
                </a:solidFill>
              </a:rPr>
              <a:t>жизненных </a:t>
            </a:r>
            <a:r>
              <a:rPr lang="ru-RU" sz="1600" dirty="0" smtClean="0">
                <a:solidFill>
                  <a:schemeClr val="tx1"/>
                </a:solidFill>
              </a:rPr>
              <a:t>моделей, транслируемые </a:t>
            </a:r>
            <a:r>
              <a:rPr lang="ru-RU" sz="1600" dirty="0">
                <a:solidFill>
                  <a:schemeClr val="tx1"/>
                </a:solidFill>
              </a:rPr>
              <a:t>в Интернет-пространстве </a:t>
            </a:r>
            <a:r>
              <a:rPr lang="ru-RU" sz="1600" dirty="0" smtClean="0">
                <a:solidFill>
                  <a:schemeClr val="tx1"/>
                </a:solidFill>
              </a:rPr>
              <a:t>(Костромина, Одинцова, 2019; Москвичева и др., 2020; </a:t>
            </a:r>
            <a:r>
              <a:rPr lang="en-GB" sz="1600" dirty="0" err="1" smtClean="0">
                <a:solidFill>
                  <a:schemeClr val="tx1"/>
                </a:solidFill>
              </a:rPr>
              <a:t>Moskvich</a:t>
            </a:r>
            <a:r>
              <a:rPr lang="en-US" sz="1600" dirty="0" smtClean="0">
                <a:solidFill>
                  <a:schemeClr val="tx1"/>
                </a:solidFill>
              </a:rPr>
              <a:t>e</a:t>
            </a:r>
            <a:r>
              <a:rPr lang="en-GB" sz="1600" dirty="0" err="1" smtClean="0">
                <a:solidFill>
                  <a:schemeClr val="tx1"/>
                </a:solidFill>
              </a:rPr>
              <a:t>va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et al</a:t>
            </a:r>
            <a:r>
              <a:rPr lang="ru-RU" sz="1600" dirty="0" smtClean="0">
                <a:solidFill>
                  <a:schemeClr val="tx1"/>
                </a:solidFill>
              </a:rPr>
              <a:t>., 2020, Зайцева, 2020)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435846"/>
            <a:ext cx="8856984" cy="1477328"/>
          </a:xfrm>
          <a:prstGeom prst="rect">
            <a:avLst/>
          </a:prstGeom>
          <a:noFill/>
          <a:ln>
            <a:solidFill>
              <a:srgbClr val="A02A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02A1D"/>
                </a:solidFill>
              </a:rPr>
              <a:t>ВЫБОРКА</a:t>
            </a:r>
          </a:p>
          <a:p>
            <a:pPr algn="just"/>
            <a:r>
              <a:rPr lang="ru-RU" dirty="0" smtClean="0"/>
              <a:t>Общая выборка эмпирических исследований (2018-2020): </a:t>
            </a:r>
            <a:r>
              <a:rPr lang="ru-RU" b="1" dirty="0" smtClean="0"/>
              <a:t>2</a:t>
            </a:r>
            <a:r>
              <a:rPr lang="ru-RU" b="1" dirty="0"/>
              <a:t>1</a:t>
            </a:r>
            <a:r>
              <a:rPr lang="ru-RU" b="1" dirty="0" smtClean="0"/>
              <a:t>68</a:t>
            </a:r>
            <a:r>
              <a:rPr lang="ru-RU" dirty="0" smtClean="0"/>
              <a:t> </a:t>
            </a:r>
            <a:r>
              <a:rPr lang="ru-RU" dirty="0"/>
              <a:t>молодых людей  от 20 до 30 лет (М = </a:t>
            </a:r>
            <a:r>
              <a:rPr lang="ru-RU" dirty="0" smtClean="0"/>
              <a:t>24,28</a:t>
            </a:r>
            <a:r>
              <a:rPr lang="ru-RU" dirty="0"/>
              <a:t>, </a:t>
            </a:r>
            <a:r>
              <a:rPr lang="ru-RU" dirty="0" err="1" smtClean="0"/>
              <a:t>σ</a:t>
            </a:r>
            <a:r>
              <a:rPr lang="ru-RU" dirty="0" smtClean="0"/>
              <a:t> = 2,14), </a:t>
            </a:r>
            <a:r>
              <a:rPr lang="ru-RU" dirty="0"/>
              <a:t>проживающие  в городах  </a:t>
            </a:r>
            <a:r>
              <a:rPr lang="ru-RU" dirty="0" smtClean="0"/>
              <a:t>России  </a:t>
            </a:r>
            <a:r>
              <a:rPr lang="ru-RU" dirty="0"/>
              <a:t>(Новосибирск, Казань, Ростов, Челябинск, Севастополь, Якутск, Калуга, Кемерово, Йошкар-Ола, Зеленодольск, Гатчина, Магнитогорск, Волгоград, Омск, </a:t>
            </a:r>
            <a:r>
              <a:rPr lang="ru-RU" dirty="0" smtClean="0"/>
              <a:t>Норильск, Москва, Санкт-Петербург  </a:t>
            </a:r>
            <a:r>
              <a:rPr lang="ru-RU" dirty="0"/>
              <a:t>и т.д.). </a:t>
            </a:r>
          </a:p>
        </p:txBody>
      </p:sp>
    </p:spTree>
    <p:extLst>
      <p:ext uri="{BB962C8B-B14F-4D97-AF65-F5344CB8AC3E}">
        <p14:creationId xmlns:p14="http://schemas.microsoft.com/office/powerpoint/2010/main" val="148100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68952" cy="421555"/>
          </a:xfrm>
        </p:spPr>
        <p:txBody>
          <a:bodyPr/>
          <a:lstStyle/>
          <a:p>
            <a:r>
              <a:rPr lang="ru-RU" sz="2400" b="1" dirty="0" smtClean="0"/>
              <a:t>Жизненное пространство личности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4788024" y="1491630"/>
            <a:ext cx="4166592" cy="2664296"/>
          </a:xfrm>
        </p:spPr>
        <p:txBody>
          <a:bodyPr>
            <a:noAutofit/>
          </a:bodyPr>
          <a:lstStyle/>
          <a:p>
            <a:pPr marL="285750" indent="-285750" algn="ctr">
              <a:spcAft>
                <a:spcPts val="1200"/>
              </a:spcAft>
              <a:buFont typeface="Arial"/>
              <a:buChar char="•"/>
            </a:pPr>
            <a:r>
              <a:rPr lang="ru-RU" dirty="0"/>
              <a:t>С</a:t>
            </a:r>
            <a:r>
              <a:rPr lang="ru-RU" dirty="0" smtClean="0"/>
              <a:t>овокупность </a:t>
            </a:r>
            <a:r>
              <a:rPr lang="ru-RU" dirty="0"/>
              <a:t>квазифизических и </a:t>
            </a:r>
            <a:r>
              <a:rPr lang="ru-RU" dirty="0" err="1"/>
              <a:t>квазисоциальных</a:t>
            </a:r>
            <a:r>
              <a:rPr lang="ru-RU" dirty="0"/>
              <a:t> фактов, включение которых в жизненное пространство человека определяется  его потребностями. </a:t>
            </a:r>
            <a:endParaRPr lang="ru-RU" dirty="0" smtClean="0"/>
          </a:p>
          <a:p>
            <a:pPr marL="285750" indent="-285750" algn="ctr">
              <a:spcAft>
                <a:spcPts val="1200"/>
              </a:spcAft>
              <a:buFont typeface="Arial"/>
              <a:buChar char="•"/>
            </a:pPr>
            <a:r>
              <a:rPr lang="ru-RU" dirty="0" smtClean="0"/>
              <a:t>Фрагменты реальности, отраженные в сознании человека и определяющих его поведение</a:t>
            </a:r>
          </a:p>
          <a:p>
            <a:pPr marL="285750" indent="-285750" algn="ctr">
              <a:spcAft>
                <a:spcPts val="1200"/>
              </a:spcAft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Изображение 3" descr="Снимок экрана 2020-10-17 в 21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646"/>
            <a:ext cx="4608512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68952" cy="421555"/>
          </a:xfrm>
        </p:spPr>
        <p:txBody>
          <a:bodyPr/>
          <a:lstStyle/>
          <a:p>
            <a:pPr algn="r"/>
            <a:r>
              <a:rPr lang="ru-RU" sz="2400" dirty="0" smtClean="0"/>
              <a:t>Типы жизненных моделей молодых людей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323528" y="915566"/>
            <a:ext cx="8568952" cy="3528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endParaRPr lang="en-US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23993"/>
              </p:ext>
            </p:extLst>
          </p:nvPr>
        </p:nvGraphicFramePr>
        <p:xfrm>
          <a:off x="323528" y="810816"/>
          <a:ext cx="8640960" cy="429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3" imgW="5956300" imgH="4470400" progId="">
                  <p:embed/>
                </p:oleObj>
              </mc:Choice>
              <mc:Fallback>
                <p:oleObj r:id="rId3" imgW="5956300" imgH="44704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10816"/>
                        <a:ext cx="8640960" cy="42999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872270"/>
      </p:ext>
    </p:extLst>
  </p:cSld>
  <p:clrMapOvr>
    <a:masterClrMapping/>
  </p:clrMapOvr>
</p:sld>
</file>

<file path=ppt/theme/theme1.xml><?xml version="1.0" encoding="utf-8"?>
<a:theme xmlns:a="http://schemas.openxmlformats.org/drawingml/2006/main" name="Иркутск 2016 Kostromi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Иркутск 2016 Kostromina.potx</Template>
  <TotalTime>28755</TotalTime>
  <Words>953</Words>
  <Application>Microsoft Macintosh PowerPoint</Application>
  <PresentationFormat>Экран (16:9)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Иркутск 2016 Kostromina</vt:lpstr>
      <vt:lpstr> Жизненная модель как проекция жизненного пространства личности</vt:lpstr>
      <vt:lpstr>Презентация PowerPoint</vt:lpstr>
      <vt:lpstr>Жизненный сценарий и жизненный путь личности </vt:lpstr>
      <vt:lpstr>Жизненные модели</vt:lpstr>
      <vt:lpstr>Референты для эмпирического исследования в профессиональной сфере и сфере близких отношений</vt:lpstr>
      <vt:lpstr>Презентация PowerPoint</vt:lpstr>
      <vt:lpstr>Эмпирическая верификация конструкта «Жизненные модели»</vt:lpstr>
      <vt:lpstr>Жизненное пространство личности</vt:lpstr>
      <vt:lpstr>Типы жизненных моделей молодых людей</vt:lpstr>
      <vt:lpstr>Типы жизненных моделей молодых людей</vt:lpstr>
      <vt:lpstr>Эмпирическая валидизация конструкта «Жизненные модели»:  некоторые выводы</vt:lpstr>
      <vt:lpstr>Жизненные модели как проекция жизненного пространства личности</vt:lpstr>
      <vt:lpstr> 21 октября 2020  Санкт-Петербург s.kostromina@spbu.ru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Баранова Ольга Владимировна</dc:creator>
  <cp:lastModifiedBy>Mama</cp:lastModifiedBy>
  <cp:revision>270</cp:revision>
  <dcterms:created xsi:type="dcterms:W3CDTF">2015-06-15T09:44:47Z</dcterms:created>
  <dcterms:modified xsi:type="dcterms:W3CDTF">2020-10-20T17:24:54Z</dcterms:modified>
</cp:coreProperties>
</file>