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1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8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E9D2D3-90B6-4209-8944-20EB2E5BFB2D}" type="doc">
      <dgm:prSet loTypeId="urn:microsoft.com/office/officeart/2005/8/layout/pyramid1" loCatId="pyramid" qsTypeId="urn:microsoft.com/office/officeart/2005/8/quickstyle/simple1" qsCatId="simple" csTypeId="urn:microsoft.com/office/officeart/2005/8/colors/accent5_5" csCatId="accent5" phldr="1"/>
      <dgm:spPr/>
    </dgm:pt>
    <dgm:pt modelId="{12570E68-FCFC-49C3-AD63-D304D4B4138B}">
      <dgm:prSet phldrT="[Text]" phldr="1"/>
      <dgm:spPr/>
      <dgm:t>
        <a:bodyPr/>
        <a:lstStyle/>
        <a:p>
          <a:endParaRPr lang="ru-RU" dirty="0"/>
        </a:p>
      </dgm:t>
    </dgm:pt>
    <dgm:pt modelId="{C1125269-8234-48C2-829A-253A70454AD6}" type="parTrans" cxnId="{16233760-FEAB-4921-BABC-E2C0ED180ACF}">
      <dgm:prSet/>
      <dgm:spPr/>
      <dgm:t>
        <a:bodyPr/>
        <a:lstStyle/>
        <a:p>
          <a:endParaRPr lang="ru-RU"/>
        </a:p>
      </dgm:t>
    </dgm:pt>
    <dgm:pt modelId="{AB5DAEC6-9F9D-4BCA-87A2-3E7ACFC9914A}" type="sibTrans" cxnId="{16233760-FEAB-4921-BABC-E2C0ED180ACF}">
      <dgm:prSet/>
      <dgm:spPr/>
      <dgm:t>
        <a:bodyPr/>
        <a:lstStyle/>
        <a:p>
          <a:endParaRPr lang="ru-RU"/>
        </a:p>
      </dgm:t>
    </dgm:pt>
    <dgm:pt modelId="{D1C31B84-52F7-4E38-A4CC-08FB82EFAD3A}">
      <dgm:prSet phldrT="[Text]" phldr="1"/>
      <dgm:spPr/>
      <dgm:t>
        <a:bodyPr/>
        <a:lstStyle/>
        <a:p>
          <a:endParaRPr lang="ru-RU" dirty="0"/>
        </a:p>
      </dgm:t>
    </dgm:pt>
    <dgm:pt modelId="{93D73CAA-8361-4EFD-A1A9-F41097AF0142}" type="parTrans" cxnId="{D7199572-2D09-456A-B7C2-26BAA187A452}">
      <dgm:prSet/>
      <dgm:spPr/>
      <dgm:t>
        <a:bodyPr/>
        <a:lstStyle/>
        <a:p>
          <a:endParaRPr lang="ru-RU"/>
        </a:p>
      </dgm:t>
    </dgm:pt>
    <dgm:pt modelId="{382E4911-ABA5-4787-8CC7-F2664B87179E}" type="sibTrans" cxnId="{D7199572-2D09-456A-B7C2-26BAA187A452}">
      <dgm:prSet/>
      <dgm:spPr/>
      <dgm:t>
        <a:bodyPr/>
        <a:lstStyle/>
        <a:p>
          <a:endParaRPr lang="ru-RU"/>
        </a:p>
      </dgm:t>
    </dgm:pt>
    <dgm:pt modelId="{7AAC2EAF-8C67-484A-B620-15B7155D6289}">
      <dgm:prSet phldrT="[Text]" phldr="1"/>
      <dgm:spPr/>
      <dgm:t>
        <a:bodyPr/>
        <a:lstStyle/>
        <a:p>
          <a:endParaRPr lang="ru-RU" dirty="0"/>
        </a:p>
      </dgm:t>
    </dgm:pt>
    <dgm:pt modelId="{FF149B5A-46C1-4396-8709-4E079E2B726B}" type="parTrans" cxnId="{28E5B07C-DA2F-401C-9FB5-D97F6369600B}">
      <dgm:prSet/>
      <dgm:spPr/>
      <dgm:t>
        <a:bodyPr/>
        <a:lstStyle/>
        <a:p>
          <a:endParaRPr lang="ru-RU"/>
        </a:p>
      </dgm:t>
    </dgm:pt>
    <dgm:pt modelId="{047E4582-38AF-4E88-A1FA-170C6FE41F06}" type="sibTrans" cxnId="{28E5B07C-DA2F-401C-9FB5-D97F6369600B}">
      <dgm:prSet/>
      <dgm:spPr/>
      <dgm:t>
        <a:bodyPr/>
        <a:lstStyle/>
        <a:p>
          <a:endParaRPr lang="ru-RU"/>
        </a:p>
      </dgm:t>
    </dgm:pt>
    <dgm:pt modelId="{2D4B9EB5-2CE2-403F-9BDB-730817D06448}">
      <dgm:prSet/>
      <dgm:spPr/>
      <dgm:t>
        <a:bodyPr/>
        <a:lstStyle/>
        <a:p>
          <a:endParaRPr lang="ru-RU"/>
        </a:p>
      </dgm:t>
    </dgm:pt>
    <dgm:pt modelId="{74D62A07-7791-426C-BACA-569F06D98960}" type="parTrans" cxnId="{55DE04B6-A36A-49C4-906E-7E22D2BBCD36}">
      <dgm:prSet/>
      <dgm:spPr/>
      <dgm:t>
        <a:bodyPr/>
        <a:lstStyle/>
        <a:p>
          <a:endParaRPr lang="ru-RU"/>
        </a:p>
      </dgm:t>
    </dgm:pt>
    <dgm:pt modelId="{ADD78036-8B54-416B-90BC-3A35B152FEEF}" type="sibTrans" cxnId="{55DE04B6-A36A-49C4-906E-7E22D2BBCD36}">
      <dgm:prSet/>
      <dgm:spPr/>
      <dgm:t>
        <a:bodyPr/>
        <a:lstStyle/>
        <a:p>
          <a:endParaRPr lang="ru-RU"/>
        </a:p>
      </dgm:t>
    </dgm:pt>
    <dgm:pt modelId="{7AF708FF-6618-4854-95CA-497F24AA4994}" type="pres">
      <dgm:prSet presAssocID="{E3E9D2D3-90B6-4209-8944-20EB2E5BFB2D}" presName="Name0" presStyleCnt="0">
        <dgm:presLayoutVars>
          <dgm:dir/>
          <dgm:animLvl val="lvl"/>
          <dgm:resizeHandles val="exact"/>
        </dgm:presLayoutVars>
      </dgm:prSet>
      <dgm:spPr/>
    </dgm:pt>
    <dgm:pt modelId="{DF148823-0752-4C07-8CC6-2D1A7B557D76}" type="pres">
      <dgm:prSet presAssocID="{12570E68-FCFC-49C3-AD63-D304D4B4138B}" presName="Name8" presStyleCnt="0"/>
      <dgm:spPr/>
    </dgm:pt>
    <dgm:pt modelId="{2A14C71B-79A6-4669-8B4D-1C11DFF6B8D3}" type="pres">
      <dgm:prSet presAssocID="{12570E68-FCFC-49C3-AD63-D304D4B4138B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67F860-F0E4-4AC4-AB9E-4E015D99B0E7}" type="pres">
      <dgm:prSet presAssocID="{12570E68-FCFC-49C3-AD63-D304D4B4138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933F5-3C3D-4EA7-B9C9-A833CB9F61F4}" type="pres">
      <dgm:prSet presAssocID="{D1C31B84-52F7-4E38-A4CC-08FB82EFAD3A}" presName="Name8" presStyleCnt="0"/>
      <dgm:spPr/>
    </dgm:pt>
    <dgm:pt modelId="{5345B491-FB03-4D39-A22A-BEBBADB4DF14}" type="pres">
      <dgm:prSet presAssocID="{D1C31B84-52F7-4E38-A4CC-08FB82EFAD3A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D06DF4-9AA8-4429-863F-24E9635714E9}" type="pres">
      <dgm:prSet presAssocID="{D1C31B84-52F7-4E38-A4CC-08FB82EFAD3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CB3B34-07D3-474E-B33A-8E79881A60A6}" type="pres">
      <dgm:prSet presAssocID="{2D4B9EB5-2CE2-403F-9BDB-730817D06448}" presName="Name8" presStyleCnt="0"/>
      <dgm:spPr/>
    </dgm:pt>
    <dgm:pt modelId="{9BF91DE6-D5A3-4128-9534-C3A92E679AD7}" type="pres">
      <dgm:prSet presAssocID="{2D4B9EB5-2CE2-403F-9BDB-730817D06448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0FCA68-0043-490D-834F-1D66AF947F48}" type="pres">
      <dgm:prSet presAssocID="{2D4B9EB5-2CE2-403F-9BDB-730817D0644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586E5-A416-427C-A1C1-0C8324178DB3}" type="pres">
      <dgm:prSet presAssocID="{7AAC2EAF-8C67-484A-B620-15B7155D6289}" presName="Name8" presStyleCnt="0"/>
      <dgm:spPr/>
    </dgm:pt>
    <dgm:pt modelId="{E52AF71B-515B-4ACF-92CB-CE01830CE064}" type="pres">
      <dgm:prSet presAssocID="{7AAC2EAF-8C67-484A-B620-15B7155D6289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620D3F-C3BF-4F81-8A44-C9531054AE49}" type="pres">
      <dgm:prSet presAssocID="{7AAC2EAF-8C67-484A-B620-15B7155D628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199572-2D09-456A-B7C2-26BAA187A452}" srcId="{E3E9D2D3-90B6-4209-8944-20EB2E5BFB2D}" destId="{D1C31B84-52F7-4E38-A4CC-08FB82EFAD3A}" srcOrd="1" destOrd="0" parTransId="{93D73CAA-8361-4EFD-A1A9-F41097AF0142}" sibTransId="{382E4911-ABA5-4787-8CC7-F2664B87179E}"/>
    <dgm:cxn modelId="{F792C5CB-3F3D-4D62-AC88-6DC25D97B42A}" type="presOf" srcId="{7AAC2EAF-8C67-484A-B620-15B7155D6289}" destId="{1F620D3F-C3BF-4F81-8A44-C9531054AE49}" srcOrd="1" destOrd="0" presId="urn:microsoft.com/office/officeart/2005/8/layout/pyramid1"/>
    <dgm:cxn modelId="{5B3C635D-B327-4B60-8469-9647B6C7BFAB}" type="presOf" srcId="{D1C31B84-52F7-4E38-A4CC-08FB82EFAD3A}" destId="{A8D06DF4-9AA8-4429-863F-24E9635714E9}" srcOrd="1" destOrd="0" presId="urn:microsoft.com/office/officeart/2005/8/layout/pyramid1"/>
    <dgm:cxn modelId="{D8EECAA4-95D4-4B6C-B4E7-D68B64BCD396}" type="presOf" srcId="{2D4B9EB5-2CE2-403F-9BDB-730817D06448}" destId="{010FCA68-0043-490D-834F-1D66AF947F48}" srcOrd="1" destOrd="0" presId="urn:microsoft.com/office/officeart/2005/8/layout/pyramid1"/>
    <dgm:cxn modelId="{28E5B07C-DA2F-401C-9FB5-D97F6369600B}" srcId="{E3E9D2D3-90B6-4209-8944-20EB2E5BFB2D}" destId="{7AAC2EAF-8C67-484A-B620-15B7155D6289}" srcOrd="3" destOrd="0" parTransId="{FF149B5A-46C1-4396-8709-4E079E2B726B}" sibTransId="{047E4582-38AF-4E88-A1FA-170C6FE41F06}"/>
    <dgm:cxn modelId="{16233760-FEAB-4921-BABC-E2C0ED180ACF}" srcId="{E3E9D2D3-90B6-4209-8944-20EB2E5BFB2D}" destId="{12570E68-FCFC-49C3-AD63-D304D4B4138B}" srcOrd="0" destOrd="0" parTransId="{C1125269-8234-48C2-829A-253A70454AD6}" sibTransId="{AB5DAEC6-9F9D-4BCA-87A2-3E7ACFC9914A}"/>
    <dgm:cxn modelId="{F48F6AD1-9DB8-4F56-9A04-404AD72927EE}" type="presOf" srcId="{12570E68-FCFC-49C3-AD63-D304D4B4138B}" destId="{B467F860-F0E4-4AC4-AB9E-4E015D99B0E7}" srcOrd="1" destOrd="0" presId="urn:microsoft.com/office/officeart/2005/8/layout/pyramid1"/>
    <dgm:cxn modelId="{6C607CA3-A9EE-4272-A147-125296CA17DF}" type="presOf" srcId="{12570E68-FCFC-49C3-AD63-D304D4B4138B}" destId="{2A14C71B-79A6-4669-8B4D-1C11DFF6B8D3}" srcOrd="0" destOrd="0" presId="urn:microsoft.com/office/officeart/2005/8/layout/pyramid1"/>
    <dgm:cxn modelId="{889139BB-ADC9-437A-BE15-46047E45EA2E}" type="presOf" srcId="{7AAC2EAF-8C67-484A-B620-15B7155D6289}" destId="{E52AF71B-515B-4ACF-92CB-CE01830CE064}" srcOrd="0" destOrd="0" presId="urn:microsoft.com/office/officeart/2005/8/layout/pyramid1"/>
    <dgm:cxn modelId="{C1506D12-65C6-44F8-B605-6A6C385388C2}" type="presOf" srcId="{D1C31B84-52F7-4E38-A4CC-08FB82EFAD3A}" destId="{5345B491-FB03-4D39-A22A-BEBBADB4DF14}" srcOrd="0" destOrd="0" presId="urn:microsoft.com/office/officeart/2005/8/layout/pyramid1"/>
    <dgm:cxn modelId="{55DE04B6-A36A-49C4-906E-7E22D2BBCD36}" srcId="{E3E9D2D3-90B6-4209-8944-20EB2E5BFB2D}" destId="{2D4B9EB5-2CE2-403F-9BDB-730817D06448}" srcOrd="2" destOrd="0" parTransId="{74D62A07-7791-426C-BACA-569F06D98960}" sibTransId="{ADD78036-8B54-416B-90BC-3A35B152FEEF}"/>
    <dgm:cxn modelId="{E7F81145-54EE-46E1-A868-C4BE7A88FB48}" type="presOf" srcId="{E3E9D2D3-90B6-4209-8944-20EB2E5BFB2D}" destId="{7AF708FF-6618-4854-95CA-497F24AA4994}" srcOrd="0" destOrd="0" presId="urn:microsoft.com/office/officeart/2005/8/layout/pyramid1"/>
    <dgm:cxn modelId="{6D71CC8B-DA16-47DA-A31B-9A2D7E236D4E}" type="presOf" srcId="{2D4B9EB5-2CE2-403F-9BDB-730817D06448}" destId="{9BF91DE6-D5A3-4128-9534-C3A92E679AD7}" srcOrd="0" destOrd="0" presId="urn:microsoft.com/office/officeart/2005/8/layout/pyramid1"/>
    <dgm:cxn modelId="{42430A44-6C70-4404-A56D-A1388ED84A36}" type="presParOf" srcId="{7AF708FF-6618-4854-95CA-497F24AA4994}" destId="{DF148823-0752-4C07-8CC6-2D1A7B557D76}" srcOrd="0" destOrd="0" presId="urn:microsoft.com/office/officeart/2005/8/layout/pyramid1"/>
    <dgm:cxn modelId="{E4872A50-0433-4A0B-B8CB-75EB1D669765}" type="presParOf" srcId="{DF148823-0752-4C07-8CC6-2D1A7B557D76}" destId="{2A14C71B-79A6-4669-8B4D-1C11DFF6B8D3}" srcOrd="0" destOrd="0" presId="urn:microsoft.com/office/officeart/2005/8/layout/pyramid1"/>
    <dgm:cxn modelId="{A79D5B94-AF41-478D-B70E-09768FE9C2E7}" type="presParOf" srcId="{DF148823-0752-4C07-8CC6-2D1A7B557D76}" destId="{B467F860-F0E4-4AC4-AB9E-4E015D99B0E7}" srcOrd="1" destOrd="0" presId="urn:microsoft.com/office/officeart/2005/8/layout/pyramid1"/>
    <dgm:cxn modelId="{6EEEE34F-D072-45D4-8DC2-2A32108E857B}" type="presParOf" srcId="{7AF708FF-6618-4854-95CA-497F24AA4994}" destId="{747933F5-3C3D-4EA7-B9C9-A833CB9F61F4}" srcOrd="1" destOrd="0" presId="urn:microsoft.com/office/officeart/2005/8/layout/pyramid1"/>
    <dgm:cxn modelId="{7D4299A3-B76C-4522-AAF1-85A27F4C7E6E}" type="presParOf" srcId="{747933F5-3C3D-4EA7-B9C9-A833CB9F61F4}" destId="{5345B491-FB03-4D39-A22A-BEBBADB4DF14}" srcOrd="0" destOrd="0" presId="urn:microsoft.com/office/officeart/2005/8/layout/pyramid1"/>
    <dgm:cxn modelId="{C690D4F2-56C2-4585-80D2-A13E846BCD2F}" type="presParOf" srcId="{747933F5-3C3D-4EA7-B9C9-A833CB9F61F4}" destId="{A8D06DF4-9AA8-4429-863F-24E9635714E9}" srcOrd="1" destOrd="0" presId="urn:microsoft.com/office/officeart/2005/8/layout/pyramid1"/>
    <dgm:cxn modelId="{04C11031-D9F9-44B9-A63B-7C510A7C7190}" type="presParOf" srcId="{7AF708FF-6618-4854-95CA-497F24AA4994}" destId="{B1CB3B34-07D3-474E-B33A-8E79881A60A6}" srcOrd="2" destOrd="0" presId="urn:microsoft.com/office/officeart/2005/8/layout/pyramid1"/>
    <dgm:cxn modelId="{2702F245-C120-41C2-A880-9C39EC290F23}" type="presParOf" srcId="{B1CB3B34-07D3-474E-B33A-8E79881A60A6}" destId="{9BF91DE6-D5A3-4128-9534-C3A92E679AD7}" srcOrd="0" destOrd="0" presId="urn:microsoft.com/office/officeart/2005/8/layout/pyramid1"/>
    <dgm:cxn modelId="{6F4CEC5F-C068-40A6-BB0E-3EFD7BDEFFDF}" type="presParOf" srcId="{B1CB3B34-07D3-474E-B33A-8E79881A60A6}" destId="{010FCA68-0043-490D-834F-1D66AF947F48}" srcOrd="1" destOrd="0" presId="urn:microsoft.com/office/officeart/2005/8/layout/pyramid1"/>
    <dgm:cxn modelId="{31637E36-61A5-48AC-A221-F6C473A141CA}" type="presParOf" srcId="{7AF708FF-6618-4854-95CA-497F24AA4994}" destId="{218586E5-A416-427C-A1C1-0C8324178DB3}" srcOrd="3" destOrd="0" presId="urn:microsoft.com/office/officeart/2005/8/layout/pyramid1"/>
    <dgm:cxn modelId="{8FD34541-E386-4EB0-A771-4ECF571DEC60}" type="presParOf" srcId="{218586E5-A416-427C-A1C1-0C8324178DB3}" destId="{E52AF71B-515B-4ACF-92CB-CE01830CE064}" srcOrd="0" destOrd="0" presId="urn:microsoft.com/office/officeart/2005/8/layout/pyramid1"/>
    <dgm:cxn modelId="{2E678754-28AF-4C65-B552-4FD8DF5E00F9}" type="presParOf" srcId="{218586E5-A416-427C-A1C1-0C8324178DB3}" destId="{1F620D3F-C3BF-4F81-8A44-C9531054AE4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C1E91B-4E7A-41B0-9DF2-FB8ADA0CEE11}" type="doc">
      <dgm:prSet loTypeId="urn:microsoft.com/office/officeart/2005/8/layout/orgChart1" loCatId="hierarchy" qsTypeId="urn:microsoft.com/office/officeart/2005/8/quickstyle/3d4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CCCB09BC-1D68-4016-8EDF-D6275D77B9B4}">
      <dgm:prSet phldrT="[Text]" custT="1"/>
      <dgm:spPr/>
      <dgm:t>
        <a:bodyPr/>
        <a:lstStyle/>
        <a:p>
          <a:r>
            <a:rPr lang="ru-RU" sz="1800" b="1" dirty="0" smtClean="0">
              <a:solidFill>
                <a:srgbClr val="7030A0"/>
              </a:solidFill>
            </a:rPr>
            <a:t>3 937 </a:t>
          </a:r>
        </a:p>
        <a:p>
          <a:r>
            <a:rPr lang="ru-RU" sz="1800" b="1" dirty="0" smtClean="0">
              <a:solidFill>
                <a:srgbClr val="7030A0"/>
              </a:solidFill>
            </a:rPr>
            <a:t>публикаций</a:t>
          </a:r>
          <a:endParaRPr lang="ru-RU" sz="1800" b="1" dirty="0">
            <a:solidFill>
              <a:srgbClr val="7030A0"/>
            </a:solidFill>
          </a:endParaRPr>
        </a:p>
      </dgm:t>
    </dgm:pt>
    <dgm:pt modelId="{129BBBA7-8496-4B84-A1C2-B8B98D931C2E}" type="parTrans" cxnId="{D303E49E-6DDC-4877-8971-34CF7625F3EE}">
      <dgm:prSet/>
      <dgm:spPr/>
      <dgm:t>
        <a:bodyPr/>
        <a:lstStyle/>
        <a:p>
          <a:endParaRPr lang="ru-RU"/>
        </a:p>
      </dgm:t>
    </dgm:pt>
    <dgm:pt modelId="{61D6E481-94FE-4CF7-804D-E9570ECD4BD9}" type="sibTrans" cxnId="{D303E49E-6DDC-4877-8971-34CF7625F3EE}">
      <dgm:prSet/>
      <dgm:spPr/>
      <dgm:t>
        <a:bodyPr/>
        <a:lstStyle/>
        <a:p>
          <a:endParaRPr lang="ru-RU"/>
        </a:p>
      </dgm:t>
    </dgm:pt>
    <dgm:pt modelId="{5898FC29-B7D1-4716-8D81-8BDCCBE274F6}">
      <dgm:prSet phldrT="[Text]" custT="1"/>
      <dgm:spPr/>
      <dgm:t>
        <a:bodyPr/>
        <a:lstStyle/>
        <a:p>
          <a:r>
            <a:rPr lang="ru-RU" sz="1600" b="1" smtClean="0">
              <a:solidFill>
                <a:srgbClr val="7030A0"/>
              </a:solidFill>
            </a:rPr>
            <a:t>Тематика</a:t>
          </a:r>
          <a:endParaRPr lang="ru-RU" sz="1600" b="1" dirty="0">
            <a:solidFill>
              <a:srgbClr val="7030A0"/>
            </a:solidFill>
          </a:endParaRPr>
        </a:p>
      </dgm:t>
    </dgm:pt>
    <dgm:pt modelId="{1681F810-5C5A-45DE-ACD0-4CB390BC68D1}" type="parTrans" cxnId="{97485967-8201-477B-940D-B70C75398BC4}">
      <dgm:prSet/>
      <dgm:spPr/>
      <dgm:t>
        <a:bodyPr/>
        <a:lstStyle/>
        <a:p>
          <a:endParaRPr lang="ru-RU"/>
        </a:p>
      </dgm:t>
    </dgm:pt>
    <dgm:pt modelId="{1E83077E-EFC8-47AB-A77C-BF2042B02626}" type="sibTrans" cxnId="{97485967-8201-477B-940D-B70C75398BC4}">
      <dgm:prSet/>
      <dgm:spPr/>
      <dgm:t>
        <a:bodyPr/>
        <a:lstStyle/>
        <a:p>
          <a:endParaRPr lang="ru-RU"/>
        </a:p>
      </dgm:t>
    </dgm:pt>
    <dgm:pt modelId="{24ED88FA-195B-476B-A7A7-1D7992D1EBA9}">
      <dgm:prSet phldrT="[Text]" custT="1"/>
      <dgm:spPr/>
      <dgm:t>
        <a:bodyPr/>
        <a:lstStyle/>
        <a:p>
          <a:r>
            <a:rPr lang="ru-RU" sz="1600" b="1" smtClean="0">
              <a:solidFill>
                <a:srgbClr val="7030A0"/>
              </a:solidFill>
            </a:rPr>
            <a:t>Авторство</a:t>
          </a:r>
          <a:endParaRPr lang="ru-RU" sz="1600" b="1" dirty="0">
            <a:solidFill>
              <a:srgbClr val="7030A0"/>
            </a:solidFill>
          </a:endParaRPr>
        </a:p>
      </dgm:t>
    </dgm:pt>
    <dgm:pt modelId="{E08CFBB2-304E-4E38-9AF4-F9C6D14F74DA}" type="parTrans" cxnId="{0744E85C-1504-4BB1-AE3E-F1063D4418BD}">
      <dgm:prSet/>
      <dgm:spPr/>
      <dgm:t>
        <a:bodyPr/>
        <a:lstStyle/>
        <a:p>
          <a:endParaRPr lang="ru-RU"/>
        </a:p>
      </dgm:t>
    </dgm:pt>
    <dgm:pt modelId="{49CDAE4B-5C3F-426F-B1E4-5A5B98392284}" type="sibTrans" cxnId="{0744E85C-1504-4BB1-AE3E-F1063D4418BD}">
      <dgm:prSet/>
      <dgm:spPr/>
      <dgm:t>
        <a:bodyPr/>
        <a:lstStyle/>
        <a:p>
          <a:endParaRPr lang="ru-RU"/>
        </a:p>
      </dgm:t>
    </dgm:pt>
    <dgm:pt modelId="{AF6C69DB-27A9-4A35-B223-4677515147E8}">
      <dgm:prSet phldrT="[Text]" custT="1"/>
      <dgm:spPr/>
      <dgm:t>
        <a:bodyPr/>
        <a:lstStyle/>
        <a:p>
          <a:r>
            <a:rPr lang="ru-RU" sz="1600" b="1" dirty="0" smtClean="0">
              <a:solidFill>
                <a:srgbClr val="7030A0"/>
              </a:solidFill>
            </a:rPr>
            <a:t>Эмоции</a:t>
          </a:r>
          <a:endParaRPr lang="ru-RU" sz="1600" b="1" dirty="0">
            <a:solidFill>
              <a:srgbClr val="7030A0"/>
            </a:solidFill>
          </a:endParaRPr>
        </a:p>
      </dgm:t>
    </dgm:pt>
    <dgm:pt modelId="{3C76877A-2DE1-4B11-9323-C1F84C2BC8CA}" type="parTrans" cxnId="{4EB33849-9A1B-4389-894A-989E0DA5E6F9}">
      <dgm:prSet/>
      <dgm:spPr/>
      <dgm:t>
        <a:bodyPr/>
        <a:lstStyle/>
        <a:p>
          <a:endParaRPr lang="ru-RU"/>
        </a:p>
      </dgm:t>
    </dgm:pt>
    <dgm:pt modelId="{43D3FAD5-CFBF-4246-83A7-355CFCE31EB0}" type="sibTrans" cxnId="{4EB33849-9A1B-4389-894A-989E0DA5E6F9}">
      <dgm:prSet/>
      <dgm:spPr/>
      <dgm:t>
        <a:bodyPr/>
        <a:lstStyle/>
        <a:p>
          <a:endParaRPr lang="ru-RU"/>
        </a:p>
      </dgm:t>
    </dgm:pt>
    <dgm:pt modelId="{FC46F1DF-8375-4EFF-B5DC-463B8A32EA0A}">
      <dgm:prSet phldrT="[Text]" custT="1"/>
      <dgm:spPr/>
      <dgm:t>
        <a:bodyPr/>
        <a:lstStyle/>
        <a:p>
          <a:r>
            <a:rPr lang="ru-RU" sz="1600" b="1" smtClean="0">
              <a:solidFill>
                <a:srgbClr val="7030A0"/>
              </a:solidFill>
            </a:rPr>
            <a:t>Информация</a:t>
          </a:r>
        </a:p>
        <a:p>
          <a:r>
            <a:rPr lang="ru-RU" sz="1600" b="1" smtClean="0">
              <a:solidFill>
                <a:srgbClr val="7030A0"/>
              </a:solidFill>
            </a:rPr>
            <a:t> о себе</a:t>
          </a:r>
          <a:endParaRPr lang="ru-RU" sz="1600" b="1" dirty="0">
            <a:solidFill>
              <a:srgbClr val="7030A0"/>
            </a:solidFill>
          </a:endParaRPr>
        </a:p>
      </dgm:t>
    </dgm:pt>
    <dgm:pt modelId="{CDEA731A-B3A8-4651-A579-FB3820AA620E}" type="parTrans" cxnId="{205A35F0-E185-4962-87A0-0C434F33492A}">
      <dgm:prSet/>
      <dgm:spPr/>
      <dgm:t>
        <a:bodyPr/>
        <a:lstStyle/>
        <a:p>
          <a:endParaRPr lang="ru-RU"/>
        </a:p>
      </dgm:t>
    </dgm:pt>
    <dgm:pt modelId="{FC921084-63B4-4AB5-9CD1-8BA5C9A4E109}" type="sibTrans" cxnId="{205A35F0-E185-4962-87A0-0C434F33492A}">
      <dgm:prSet/>
      <dgm:spPr/>
      <dgm:t>
        <a:bodyPr/>
        <a:lstStyle/>
        <a:p>
          <a:endParaRPr lang="ru-RU"/>
        </a:p>
      </dgm:t>
    </dgm:pt>
    <dgm:pt modelId="{7241EA4E-5E75-4BAC-859B-874358F0F630}" type="pres">
      <dgm:prSet presAssocID="{72C1E91B-4E7A-41B0-9DF2-FB8ADA0CEE1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1C30BC2-3B88-4BB9-A3A0-803E7D205562}" type="pres">
      <dgm:prSet presAssocID="{CCCB09BC-1D68-4016-8EDF-D6275D77B9B4}" presName="hierRoot1" presStyleCnt="0">
        <dgm:presLayoutVars>
          <dgm:hierBranch val="init"/>
        </dgm:presLayoutVars>
      </dgm:prSet>
      <dgm:spPr/>
    </dgm:pt>
    <dgm:pt modelId="{CA8A3FA3-1053-4E9E-B720-1A6D56492A26}" type="pres">
      <dgm:prSet presAssocID="{CCCB09BC-1D68-4016-8EDF-D6275D77B9B4}" presName="rootComposite1" presStyleCnt="0"/>
      <dgm:spPr/>
    </dgm:pt>
    <dgm:pt modelId="{71F6009A-11A7-4B8C-B1AB-C96BD1090B92}" type="pres">
      <dgm:prSet presAssocID="{CCCB09BC-1D68-4016-8EDF-D6275D77B9B4}" presName="rootText1" presStyleLbl="node0" presStyleIdx="0" presStyleCnt="1" custScaleX="330198" custScaleY="221698" custLinFactY="-37492" custLinFactNeighborX="-1487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FD81A6-47B5-466E-BC28-397B15C0B552}" type="pres">
      <dgm:prSet presAssocID="{CCCB09BC-1D68-4016-8EDF-D6275D77B9B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FA9E136-54D1-4DCF-8ACD-DDA28B7D56D2}" type="pres">
      <dgm:prSet presAssocID="{CCCB09BC-1D68-4016-8EDF-D6275D77B9B4}" presName="hierChild2" presStyleCnt="0"/>
      <dgm:spPr/>
    </dgm:pt>
    <dgm:pt modelId="{4E54B222-050A-41E6-B522-562121FD6236}" type="pres">
      <dgm:prSet presAssocID="{1681F810-5C5A-45DE-ACD0-4CB390BC68D1}" presName="Name37" presStyleLbl="parChTrans1D2" presStyleIdx="0" presStyleCnt="4"/>
      <dgm:spPr/>
      <dgm:t>
        <a:bodyPr/>
        <a:lstStyle/>
        <a:p>
          <a:endParaRPr lang="ru-RU"/>
        </a:p>
      </dgm:t>
    </dgm:pt>
    <dgm:pt modelId="{28AFC751-6020-4A7E-97E4-3DC1A5D211AC}" type="pres">
      <dgm:prSet presAssocID="{5898FC29-B7D1-4716-8D81-8BDCCBE274F6}" presName="hierRoot2" presStyleCnt="0">
        <dgm:presLayoutVars>
          <dgm:hierBranch val="init"/>
        </dgm:presLayoutVars>
      </dgm:prSet>
      <dgm:spPr/>
    </dgm:pt>
    <dgm:pt modelId="{4FBC7944-BED4-4AA1-9319-1A9AB0EF06D0}" type="pres">
      <dgm:prSet presAssocID="{5898FC29-B7D1-4716-8D81-8BDCCBE274F6}" presName="rootComposite" presStyleCnt="0"/>
      <dgm:spPr/>
    </dgm:pt>
    <dgm:pt modelId="{1E612AD4-BFC9-49A7-8445-57DF0697FF7D}" type="pres">
      <dgm:prSet presAssocID="{5898FC29-B7D1-4716-8D81-8BDCCBE274F6}" presName="rootText" presStyleLbl="node2" presStyleIdx="0" presStyleCnt="4" custScaleX="123035" custScaleY="182322" custLinFactNeighborX="3877" custLinFactNeighborY="-344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C0C9EF-20F6-4D19-95B4-A206837BA768}" type="pres">
      <dgm:prSet presAssocID="{5898FC29-B7D1-4716-8D81-8BDCCBE274F6}" presName="rootConnector" presStyleLbl="node2" presStyleIdx="0" presStyleCnt="4"/>
      <dgm:spPr/>
      <dgm:t>
        <a:bodyPr/>
        <a:lstStyle/>
        <a:p>
          <a:endParaRPr lang="ru-RU"/>
        </a:p>
      </dgm:t>
    </dgm:pt>
    <dgm:pt modelId="{7DB74880-DC12-4D57-9444-CF44BAA59BFA}" type="pres">
      <dgm:prSet presAssocID="{5898FC29-B7D1-4716-8D81-8BDCCBE274F6}" presName="hierChild4" presStyleCnt="0"/>
      <dgm:spPr/>
    </dgm:pt>
    <dgm:pt modelId="{98AE2CED-6BA6-4FE0-8729-E3B9427C6D3A}" type="pres">
      <dgm:prSet presAssocID="{5898FC29-B7D1-4716-8D81-8BDCCBE274F6}" presName="hierChild5" presStyleCnt="0"/>
      <dgm:spPr/>
    </dgm:pt>
    <dgm:pt modelId="{9D4760E9-5343-4A86-A2D6-36EC21BE5A00}" type="pres">
      <dgm:prSet presAssocID="{E08CFBB2-304E-4E38-9AF4-F9C6D14F74DA}" presName="Name37" presStyleLbl="parChTrans1D2" presStyleIdx="1" presStyleCnt="4"/>
      <dgm:spPr/>
      <dgm:t>
        <a:bodyPr/>
        <a:lstStyle/>
        <a:p>
          <a:endParaRPr lang="ru-RU"/>
        </a:p>
      </dgm:t>
    </dgm:pt>
    <dgm:pt modelId="{579F056D-680D-48A4-BBAA-E3581305D946}" type="pres">
      <dgm:prSet presAssocID="{24ED88FA-195B-476B-A7A7-1D7992D1EBA9}" presName="hierRoot2" presStyleCnt="0">
        <dgm:presLayoutVars>
          <dgm:hierBranch val="init"/>
        </dgm:presLayoutVars>
      </dgm:prSet>
      <dgm:spPr/>
    </dgm:pt>
    <dgm:pt modelId="{BCC26BDF-A14C-44AC-9BCD-10C324BBE7E0}" type="pres">
      <dgm:prSet presAssocID="{24ED88FA-195B-476B-A7A7-1D7992D1EBA9}" presName="rootComposite" presStyleCnt="0"/>
      <dgm:spPr/>
    </dgm:pt>
    <dgm:pt modelId="{223EB2B9-1E01-407B-9A9C-7292511FAB38}" type="pres">
      <dgm:prSet presAssocID="{24ED88FA-195B-476B-A7A7-1D7992D1EBA9}" presName="rootText" presStyleLbl="node2" presStyleIdx="1" presStyleCnt="4" custScaleX="130516" custScaleY="188434" custLinFactNeighborX="3877" custLinFactNeighborY="-344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999812-5936-410B-B5B3-7EBCB3A17062}" type="pres">
      <dgm:prSet presAssocID="{24ED88FA-195B-476B-A7A7-1D7992D1EBA9}" presName="rootConnector" presStyleLbl="node2" presStyleIdx="1" presStyleCnt="4"/>
      <dgm:spPr/>
      <dgm:t>
        <a:bodyPr/>
        <a:lstStyle/>
        <a:p>
          <a:endParaRPr lang="ru-RU"/>
        </a:p>
      </dgm:t>
    </dgm:pt>
    <dgm:pt modelId="{9B0BF067-213C-4E73-B14B-D16810F60627}" type="pres">
      <dgm:prSet presAssocID="{24ED88FA-195B-476B-A7A7-1D7992D1EBA9}" presName="hierChild4" presStyleCnt="0"/>
      <dgm:spPr/>
    </dgm:pt>
    <dgm:pt modelId="{77C51F6A-53D9-471E-B1BA-45342D6CEA7A}" type="pres">
      <dgm:prSet presAssocID="{24ED88FA-195B-476B-A7A7-1D7992D1EBA9}" presName="hierChild5" presStyleCnt="0"/>
      <dgm:spPr/>
    </dgm:pt>
    <dgm:pt modelId="{027B95F7-1F2B-4F9E-854F-1DCB17F6CCA9}" type="pres">
      <dgm:prSet presAssocID="{3C76877A-2DE1-4B11-9323-C1F84C2BC8CA}" presName="Name37" presStyleLbl="parChTrans1D2" presStyleIdx="2" presStyleCnt="4"/>
      <dgm:spPr/>
      <dgm:t>
        <a:bodyPr/>
        <a:lstStyle/>
        <a:p>
          <a:endParaRPr lang="ru-RU"/>
        </a:p>
      </dgm:t>
    </dgm:pt>
    <dgm:pt modelId="{9A041A0F-E184-40C7-9668-22E291959C64}" type="pres">
      <dgm:prSet presAssocID="{AF6C69DB-27A9-4A35-B223-4677515147E8}" presName="hierRoot2" presStyleCnt="0">
        <dgm:presLayoutVars>
          <dgm:hierBranch val="init"/>
        </dgm:presLayoutVars>
      </dgm:prSet>
      <dgm:spPr/>
    </dgm:pt>
    <dgm:pt modelId="{CF81DDFE-14A4-4C17-A7B3-8BACBC92C488}" type="pres">
      <dgm:prSet presAssocID="{AF6C69DB-27A9-4A35-B223-4677515147E8}" presName="rootComposite" presStyleCnt="0"/>
      <dgm:spPr/>
    </dgm:pt>
    <dgm:pt modelId="{36C7894B-1070-47DD-B064-09DB11555B32}" type="pres">
      <dgm:prSet presAssocID="{AF6C69DB-27A9-4A35-B223-4677515147E8}" presName="rootText" presStyleLbl="node2" presStyleIdx="2" presStyleCnt="4" custScaleX="106400" custScaleY="188434" custLinFactNeighborX="3877" custLinFactNeighborY="-344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2E4674-695E-422E-BA77-4E1E7FE05021}" type="pres">
      <dgm:prSet presAssocID="{AF6C69DB-27A9-4A35-B223-4677515147E8}" presName="rootConnector" presStyleLbl="node2" presStyleIdx="2" presStyleCnt="4"/>
      <dgm:spPr/>
      <dgm:t>
        <a:bodyPr/>
        <a:lstStyle/>
        <a:p>
          <a:endParaRPr lang="ru-RU"/>
        </a:p>
      </dgm:t>
    </dgm:pt>
    <dgm:pt modelId="{3FC0EEE1-1D0F-401E-A481-33AF16D133DE}" type="pres">
      <dgm:prSet presAssocID="{AF6C69DB-27A9-4A35-B223-4677515147E8}" presName="hierChild4" presStyleCnt="0"/>
      <dgm:spPr/>
    </dgm:pt>
    <dgm:pt modelId="{1CDBDA16-5115-434B-88D4-7017C420CB9E}" type="pres">
      <dgm:prSet presAssocID="{AF6C69DB-27A9-4A35-B223-4677515147E8}" presName="hierChild5" presStyleCnt="0"/>
      <dgm:spPr/>
    </dgm:pt>
    <dgm:pt modelId="{1582540F-1F0A-4DBE-903A-285732139E00}" type="pres">
      <dgm:prSet presAssocID="{CDEA731A-B3A8-4651-A579-FB3820AA620E}" presName="Name37" presStyleLbl="parChTrans1D2" presStyleIdx="3" presStyleCnt="4"/>
      <dgm:spPr/>
      <dgm:t>
        <a:bodyPr/>
        <a:lstStyle/>
        <a:p>
          <a:endParaRPr lang="ru-RU"/>
        </a:p>
      </dgm:t>
    </dgm:pt>
    <dgm:pt modelId="{E3D9E643-A196-464D-A97F-6CF29AC993D3}" type="pres">
      <dgm:prSet presAssocID="{FC46F1DF-8375-4EFF-B5DC-463B8A32EA0A}" presName="hierRoot2" presStyleCnt="0">
        <dgm:presLayoutVars>
          <dgm:hierBranch val="init"/>
        </dgm:presLayoutVars>
      </dgm:prSet>
      <dgm:spPr/>
    </dgm:pt>
    <dgm:pt modelId="{859EFFDE-13C6-4076-9BE3-5227A81EFCB3}" type="pres">
      <dgm:prSet presAssocID="{FC46F1DF-8375-4EFF-B5DC-463B8A32EA0A}" presName="rootComposite" presStyleCnt="0"/>
      <dgm:spPr/>
    </dgm:pt>
    <dgm:pt modelId="{4FCC16D6-D016-464D-A093-7F45878F7A64}" type="pres">
      <dgm:prSet presAssocID="{FC46F1DF-8375-4EFF-B5DC-463B8A32EA0A}" presName="rootText" presStyleLbl="node2" presStyleIdx="3" presStyleCnt="4" custScaleX="174823" custScaleY="188434" custLinFactNeighborX="3877" custLinFactNeighborY="-344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263D2B-9A8E-42A7-9945-DBA4FBD6360D}" type="pres">
      <dgm:prSet presAssocID="{FC46F1DF-8375-4EFF-B5DC-463B8A32EA0A}" presName="rootConnector" presStyleLbl="node2" presStyleIdx="3" presStyleCnt="4"/>
      <dgm:spPr/>
      <dgm:t>
        <a:bodyPr/>
        <a:lstStyle/>
        <a:p>
          <a:endParaRPr lang="ru-RU"/>
        </a:p>
      </dgm:t>
    </dgm:pt>
    <dgm:pt modelId="{398FCD3A-9243-4C82-A8E9-565AA1CA9335}" type="pres">
      <dgm:prSet presAssocID="{FC46F1DF-8375-4EFF-B5DC-463B8A32EA0A}" presName="hierChild4" presStyleCnt="0"/>
      <dgm:spPr/>
    </dgm:pt>
    <dgm:pt modelId="{5A7AFFE3-33BF-4F47-BB8C-6FE1E437EF43}" type="pres">
      <dgm:prSet presAssocID="{FC46F1DF-8375-4EFF-B5DC-463B8A32EA0A}" presName="hierChild5" presStyleCnt="0"/>
      <dgm:spPr/>
    </dgm:pt>
    <dgm:pt modelId="{2B853B5F-52BE-4909-A96F-909B99756EFF}" type="pres">
      <dgm:prSet presAssocID="{CCCB09BC-1D68-4016-8EDF-D6275D77B9B4}" presName="hierChild3" presStyleCnt="0"/>
      <dgm:spPr/>
    </dgm:pt>
  </dgm:ptLst>
  <dgm:cxnLst>
    <dgm:cxn modelId="{EC7EB4CC-5C32-4613-8154-FA332A9DECDF}" type="presOf" srcId="{CDEA731A-B3A8-4651-A579-FB3820AA620E}" destId="{1582540F-1F0A-4DBE-903A-285732139E00}" srcOrd="0" destOrd="0" presId="urn:microsoft.com/office/officeart/2005/8/layout/orgChart1"/>
    <dgm:cxn modelId="{AD6A35DC-5485-49D2-9815-9C5522A17A69}" type="presOf" srcId="{5898FC29-B7D1-4716-8D81-8BDCCBE274F6}" destId="{1E612AD4-BFC9-49A7-8445-57DF0697FF7D}" srcOrd="0" destOrd="0" presId="urn:microsoft.com/office/officeart/2005/8/layout/orgChart1"/>
    <dgm:cxn modelId="{E9A8776C-41C0-4467-8B56-7AE1766148D2}" type="presOf" srcId="{FC46F1DF-8375-4EFF-B5DC-463B8A32EA0A}" destId="{4FCC16D6-D016-464D-A093-7F45878F7A64}" srcOrd="0" destOrd="0" presId="urn:microsoft.com/office/officeart/2005/8/layout/orgChart1"/>
    <dgm:cxn modelId="{4EB33849-9A1B-4389-894A-989E0DA5E6F9}" srcId="{CCCB09BC-1D68-4016-8EDF-D6275D77B9B4}" destId="{AF6C69DB-27A9-4A35-B223-4677515147E8}" srcOrd="2" destOrd="0" parTransId="{3C76877A-2DE1-4B11-9323-C1F84C2BC8CA}" sibTransId="{43D3FAD5-CFBF-4246-83A7-355CFCE31EB0}"/>
    <dgm:cxn modelId="{32634499-C3FF-411F-953E-D80866130E86}" type="presOf" srcId="{1681F810-5C5A-45DE-ACD0-4CB390BC68D1}" destId="{4E54B222-050A-41E6-B522-562121FD6236}" srcOrd="0" destOrd="0" presId="urn:microsoft.com/office/officeart/2005/8/layout/orgChart1"/>
    <dgm:cxn modelId="{0744E85C-1504-4BB1-AE3E-F1063D4418BD}" srcId="{CCCB09BC-1D68-4016-8EDF-D6275D77B9B4}" destId="{24ED88FA-195B-476B-A7A7-1D7992D1EBA9}" srcOrd="1" destOrd="0" parTransId="{E08CFBB2-304E-4E38-9AF4-F9C6D14F74DA}" sibTransId="{49CDAE4B-5C3F-426F-B1E4-5A5B98392284}"/>
    <dgm:cxn modelId="{388C1EB6-19A3-4E1C-9B48-82CC5F1C717B}" type="presOf" srcId="{5898FC29-B7D1-4716-8D81-8BDCCBE274F6}" destId="{16C0C9EF-20F6-4D19-95B4-A206837BA768}" srcOrd="1" destOrd="0" presId="urn:microsoft.com/office/officeart/2005/8/layout/orgChart1"/>
    <dgm:cxn modelId="{4043D0ED-471A-4181-8931-1D2878251A8E}" type="presOf" srcId="{AF6C69DB-27A9-4A35-B223-4677515147E8}" destId="{A52E4674-695E-422E-BA77-4E1E7FE05021}" srcOrd="1" destOrd="0" presId="urn:microsoft.com/office/officeart/2005/8/layout/orgChart1"/>
    <dgm:cxn modelId="{D86893B5-AAB6-496F-BA46-B61F1876AB6D}" type="presOf" srcId="{AF6C69DB-27A9-4A35-B223-4677515147E8}" destId="{36C7894B-1070-47DD-B064-09DB11555B32}" srcOrd="0" destOrd="0" presId="urn:microsoft.com/office/officeart/2005/8/layout/orgChart1"/>
    <dgm:cxn modelId="{205A35F0-E185-4962-87A0-0C434F33492A}" srcId="{CCCB09BC-1D68-4016-8EDF-D6275D77B9B4}" destId="{FC46F1DF-8375-4EFF-B5DC-463B8A32EA0A}" srcOrd="3" destOrd="0" parTransId="{CDEA731A-B3A8-4651-A579-FB3820AA620E}" sibTransId="{FC921084-63B4-4AB5-9CD1-8BA5C9A4E109}"/>
    <dgm:cxn modelId="{3447330C-4FBB-4B80-BABB-A4C1A846C0A9}" type="presOf" srcId="{CCCB09BC-1D68-4016-8EDF-D6275D77B9B4}" destId="{DBFD81A6-47B5-466E-BC28-397B15C0B552}" srcOrd="1" destOrd="0" presId="urn:microsoft.com/office/officeart/2005/8/layout/orgChart1"/>
    <dgm:cxn modelId="{3A4EDA83-CE3D-4DB7-8476-BC02CE57E56A}" type="presOf" srcId="{72C1E91B-4E7A-41B0-9DF2-FB8ADA0CEE11}" destId="{7241EA4E-5E75-4BAC-859B-874358F0F630}" srcOrd="0" destOrd="0" presId="urn:microsoft.com/office/officeart/2005/8/layout/orgChart1"/>
    <dgm:cxn modelId="{8DAAF72B-22E4-4EB3-A22D-5C32CE9158E6}" type="presOf" srcId="{CCCB09BC-1D68-4016-8EDF-D6275D77B9B4}" destId="{71F6009A-11A7-4B8C-B1AB-C96BD1090B92}" srcOrd="0" destOrd="0" presId="urn:microsoft.com/office/officeart/2005/8/layout/orgChart1"/>
    <dgm:cxn modelId="{595E92B4-4A78-4333-AAA5-510F05F85C2A}" type="presOf" srcId="{E08CFBB2-304E-4E38-9AF4-F9C6D14F74DA}" destId="{9D4760E9-5343-4A86-A2D6-36EC21BE5A00}" srcOrd="0" destOrd="0" presId="urn:microsoft.com/office/officeart/2005/8/layout/orgChart1"/>
    <dgm:cxn modelId="{15DCE2EE-E927-45FE-A3F9-C29066A458CE}" type="presOf" srcId="{FC46F1DF-8375-4EFF-B5DC-463B8A32EA0A}" destId="{29263D2B-9A8E-42A7-9945-DBA4FBD6360D}" srcOrd="1" destOrd="0" presId="urn:microsoft.com/office/officeart/2005/8/layout/orgChart1"/>
    <dgm:cxn modelId="{EF68571C-DB8B-4E9D-B3FF-58630484BF3E}" type="presOf" srcId="{3C76877A-2DE1-4B11-9323-C1F84C2BC8CA}" destId="{027B95F7-1F2B-4F9E-854F-1DCB17F6CCA9}" srcOrd="0" destOrd="0" presId="urn:microsoft.com/office/officeart/2005/8/layout/orgChart1"/>
    <dgm:cxn modelId="{97485967-8201-477B-940D-B70C75398BC4}" srcId="{CCCB09BC-1D68-4016-8EDF-D6275D77B9B4}" destId="{5898FC29-B7D1-4716-8D81-8BDCCBE274F6}" srcOrd="0" destOrd="0" parTransId="{1681F810-5C5A-45DE-ACD0-4CB390BC68D1}" sibTransId="{1E83077E-EFC8-47AB-A77C-BF2042B02626}"/>
    <dgm:cxn modelId="{D303E49E-6DDC-4877-8971-34CF7625F3EE}" srcId="{72C1E91B-4E7A-41B0-9DF2-FB8ADA0CEE11}" destId="{CCCB09BC-1D68-4016-8EDF-D6275D77B9B4}" srcOrd="0" destOrd="0" parTransId="{129BBBA7-8496-4B84-A1C2-B8B98D931C2E}" sibTransId="{61D6E481-94FE-4CF7-804D-E9570ECD4BD9}"/>
    <dgm:cxn modelId="{016EB57D-9F80-438F-9E6D-56E56EEB4BB2}" type="presOf" srcId="{24ED88FA-195B-476B-A7A7-1D7992D1EBA9}" destId="{04999812-5936-410B-B5B3-7EBCB3A17062}" srcOrd="1" destOrd="0" presId="urn:microsoft.com/office/officeart/2005/8/layout/orgChart1"/>
    <dgm:cxn modelId="{785D84D8-5159-41E3-BF16-6D5C1D9C4F9E}" type="presOf" srcId="{24ED88FA-195B-476B-A7A7-1D7992D1EBA9}" destId="{223EB2B9-1E01-407B-9A9C-7292511FAB38}" srcOrd="0" destOrd="0" presId="urn:microsoft.com/office/officeart/2005/8/layout/orgChart1"/>
    <dgm:cxn modelId="{E66214E3-E569-4655-B535-F3B4603D6E50}" type="presParOf" srcId="{7241EA4E-5E75-4BAC-859B-874358F0F630}" destId="{51C30BC2-3B88-4BB9-A3A0-803E7D205562}" srcOrd="0" destOrd="0" presId="urn:microsoft.com/office/officeart/2005/8/layout/orgChart1"/>
    <dgm:cxn modelId="{6297696D-62C2-4E28-826C-1296801CCE58}" type="presParOf" srcId="{51C30BC2-3B88-4BB9-A3A0-803E7D205562}" destId="{CA8A3FA3-1053-4E9E-B720-1A6D56492A26}" srcOrd="0" destOrd="0" presId="urn:microsoft.com/office/officeart/2005/8/layout/orgChart1"/>
    <dgm:cxn modelId="{E7075A4F-B951-4590-9647-0DAFF66FEFD3}" type="presParOf" srcId="{CA8A3FA3-1053-4E9E-B720-1A6D56492A26}" destId="{71F6009A-11A7-4B8C-B1AB-C96BD1090B92}" srcOrd="0" destOrd="0" presId="urn:microsoft.com/office/officeart/2005/8/layout/orgChart1"/>
    <dgm:cxn modelId="{8DDEA694-4A25-46AF-951D-4646E9544DDA}" type="presParOf" srcId="{CA8A3FA3-1053-4E9E-B720-1A6D56492A26}" destId="{DBFD81A6-47B5-466E-BC28-397B15C0B552}" srcOrd="1" destOrd="0" presId="urn:microsoft.com/office/officeart/2005/8/layout/orgChart1"/>
    <dgm:cxn modelId="{D6CAD43F-9AA9-4C7A-91C5-9DC9433D22E3}" type="presParOf" srcId="{51C30BC2-3B88-4BB9-A3A0-803E7D205562}" destId="{BFA9E136-54D1-4DCF-8ACD-DDA28B7D56D2}" srcOrd="1" destOrd="0" presId="urn:microsoft.com/office/officeart/2005/8/layout/orgChart1"/>
    <dgm:cxn modelId="{D16507AC-FA2E-43A9-A983-C1237C8D095D}" type="presParOf" srcId="{BFA9E136-54D1-4DCF-8ACD-DDA28B7D56D2}" destId="{4E54B222-050A-41E6-B522-562121FD6236}" srcOrd="0" destOrd="0" presId="urn:microsoft.com/office/officeart/2005/8/layout/orgChart1"/>
    <dgm:cxn modelId="{D2A52509-1D66-4911-B5B3-6D154E304511}" type="presParOf" srcId="{BFA9E136-54D1-4DCF-8ACD-DDA28B7D56D2}" destId="{28AFC751-6020-4A7E-97E4-3DC1A5D211AC}" srcOrd="1" destOrd="0" presId="urn:microsoft.com/office/officeart/2005/8/layout/orgChart1"/>
    <dgm:cxn modelId="{7F48D6CE-9B96-4D1E-93FA-DD6F6137FC82}" type="presParOf" srcId="{28AFC751-6020-4A7E-97E4-3DC1A5D211AC}" destId="{4FBC7944-BED4-4AA1-9319-1A9AB0EF06D0}" srcOrd="0" destOrd="0" presId="urn:microsoft.com/office/officeart/2005/8/layout/orgChart1"/>
    <dgm:cxn modelId="{EAE7EB44-2601-4AD3-89BB-59E7C7F43559}" type="presParOf" srcId="{4FBC7944-BED4-4AA1-9319-1A9AB0EF06D0}" destId="{1E612AD4-BFC9-49A7-8445-57DF0697FF7D}" srcOrd="0" destOrd="0" presId="urn:microsoft.com/office/officeart/2005/8/layout/orgChart1"/>
    <dgm:cxn modelId="{C88BCA2E-D4D5-4F57-A677-B14DA8AC2196}" type="presParOf" srcId="{4FBC7944-BED4-4AA1-9319-1A9AB0EF06D0}" destId="{16C0C9EF-20F6-4D19-95B4-A206837BA768}" srcOrd="1" destOrd="0" presId="urn:microsoft.com/office/officeart/2005/8/layout/orgChart1"/>
    <dgm:cxn modelId="{EB36217E-57CF-4555-B6C0-C8E9BCC477DA}" type="presParOf" srcId="{28AFC751-6020-4A7E-97E4-3DC1A5D211AC}" destId="{7DB74880-DC12-4D57-9444-CF44BAA59BFA}" srcOrd="1" destOrd="0" presId="urn:microsoft.com/office/officeart/2005/8/layout/orgChart1"/>
    <dgm:cxn modelId="{B19BF76D-25F6-418A-9353-5CAEC8E99581}" type="presParOf" srcId="{28AFC751-6020-4A7E-97E4-3DC1A5D211AC}" destId="{98AE2CED-6BA6-4FE0-8729-E3B9427C6D3A}" srcOrd="2" destOrd="0" presId="urn:microsoft.com/office/officeart/2005/8/layout/orgChart1"/>
    <dgm:cxn modelId="{500F668D-74DC-455C-A5D4-69F94AE840F0}" type="presParOf" srcId="{BFA9E136-54D1-4DCF-8ACD-DDA28B7D56D2}" destId="{9D4760E9-5343-4A86-A2D6-36EC21BE5A00}" srcOrd="2" destOrd="0" presId="urn:microsoft.com/office/officeart/2005/8/layout/orgChart1"/>
    <dgm:cxn modelId="{F21F778F-3DB0-4951-83A6-24F398CE99D4}" type="presParOf" srcId="{BFA9E136-54D1-4DCF-8ACD-DDA28B7D56D2}" destId="{579F056D-680D-48A4-BBAA-E3581305D946}" srcOrd="3" destOrd="0" presId="urn:microsoft.com/office/officeart/2005/8/layout/orgChart1"/>
    <dgm:cxn modelId="{D110753B-40E2-408D-9B97-F7F3B467F6C4}" type="presParOf" srcId="{579F056D-680D-48A4-BBAA-E3581305D946}" destId="{BCC26BDF-A14C-44AC-9BCD-10C324BBE7E0}" srcOrd="0" destOrd="0" presId="urn:microsoft.com/office/officeart/2005/8/layout/orgChart1"/>
    <dgm:cxn modelId="{A23A70D6-9859-4C9E-8CAC-739692057E42}" type="presParOf" srcId="{BCC26BDF-A14C-44AC-9BCD-10C324BBE7E0}" destId="{223EB2B9-1E01-407B-9A9C-7292511FAB38}" srcOrd="0" destOrd="0" presId="urn:microsoft.com/office/officeart/2005/8/layout/orgChart1"/>
    <dgm:cxn modelId="{B8B8BE03-B982-4786-ACD6-9EDA5EA2DD0A}" type="presParOf" srcId="{BCC26BDF-A14C-44AC-9BCD-10C324BBE7E0}" destId="{04999812-5936-410B-B5B3-7EBCB3A17062}" srcOrd="1" destOrd="0" presId="urn:microsoft.com/office/officeart/2005/8/layout/orgChart1"/>
    <dgm:cxn modelId="{0A2BAAA5-D858-4D0E-9E2D-5945EE0997E4}" type="presParOf" srcId="{579F056D-680D-48A4-BBAA-E3581305D946}" destId="{9B0BF067-213C-4E73-B14B-D16810F60627}" srcOrd="1" destOrd="0" presId="urn:microsoft.com/office/officeart/2005/8/layout/orgChart1"/>
    <dgm:cxn modelId="{9DEBF230-435F-4CC8-8FF7-1421682AE389}" type="presParOf" srcId="{579F056D-680D-48A4-BBAA-E3581305D946}" destId="{77C51F6A-53D9-471E-B1BA-45342D6CEA7A}" srcOrd="2" destOrd="0" presId="urn:microsoft.com/office/officeart/2005/8/layout/orgChart1"/>
    <dgm:cxn modelId="{8E22AFA2-F609-4588-9407-54EF2572AE3D}" type="presParOf" srcId="{BFA9E136-54D1-4DCF-8ACD-DDA28B7D56D2}" destId="{027B95F7-1F2B-4F9E-854F-1DCB17F6CCA9}" srcOrd="4" destOrd="0" presId="urn:microsoft.com/office/officeart/2005/8/layout/orgChart1"/>
    <dgm:cxn modelId="{E2CBAE6C-A936-4E0E-ABBC-E06D604701A6}" type="presParOf" srcId="{BFA9E136-54D1-4DCF-8ACD-DDA28B7D56D2}" destId="{9A041A0F-E184-40C7-9668-22E291959C64}" srcOrd="5" destOrd="0" presId="urn:microsoft.com/office/officeart/2005/8/layout/orgChart1"/>
    <dgm:cxn modelId="{A2AF3B34-77FC-4C2B-BA15-AD37ECAD8A45}" type="presParOf" srcId="{9A041A0F-E184-40C7-9668-22E291959C64}" destId="{CF81DDFE-14A4-4C17-A7B3-8BACBC92C488}" srcOrd="0" destOrd="0" presId="urn:microsoft.com/office/officeart/2005/8/layout/orgChart1"/>
    <dgm:cxn modelId="{C589D60A-C7AE-4C2B-9630-B9179277E414}" type="presParOf" srcId="{CF81DDFE-14A4-4C17-A7B3-8BACBC92C488}" destId="{36C7894B-1070-47DD-B064-09DB11555B32}" srcOrd="0" destOrd="0" presId="urn:microsoft.com/office/officeart/2005/8/layout/orgChart1"/>
    <dgm:cxn modelId="{9F35A833-6600-449F-88CB-2CF93970C30D}" type="presParOf" srcId="{CF81DDFE-14A4-4C17-A7B3-8BACBC92C488}" destId="{A52E4674-695E-422E-BA77-4E1E7FE05021}" srcOrd="1" destOrd="0" presId="urn:microsoft.com/office/officeart/2005/8/layout/orgChart1"/>
    <dgm:cxn modelId="{5044B8D1-AB74-4055-B0D0-C3CCCAAED824}" type="presParOf" srcId="{9A041A0F-E184-40C7-9668-22E291959C64}" destId="{3FC0EEE1-1D0F-401E-A481-33AF16D133DE}" srcOrd="1" destOrd="0" presId="urn:microsoft.com/office/officeart/2005/8/layout/orgChart1"/>
    <dgm:cxn modelId="{E230B3D1-C9FE-4FEC-9E95-DDEBAAEDE019}" type="presParOf" srcId="{9A041A0F-E184-40C7-9668-22E291959C64}" destId="{1CDBDA16-5115-434B-88D4-7017C420CB9E}" srcOrd="2" destOrd="0" presId="urn:microsoft.com/office/officeart/2005/8/layout/orgChart1"/>
    <dgm:cxn modelId="{A3472810-57D8-48FC-85B2-18F007143E3E}" type="presParOf" srcId="{BFA9E136-54D1-4DCF-8ACD-DDA28B7D56D2}" destId="{1582540F-1F0A-4DBE-903A-285732139E00}" srcOrd="6" destOrd="0" presId="urn:microsoft.com/office/officeart/2005/8/layout/orgChart1"/>
    <dgm:cxn modelId="{1394A655-74D4-4BF8-8B30-583AF3569B43}" type="presParOf" srcId="{BFA9E136-54D1-4DCF-8ACD-DDA28B7D56D2}" destId="{E3D9E643-A196-464D-A97F-6CF29AC993D3}" srcOrd="7" destOrd="0" presId="urn:microsoft.com/office/officeart/2005/8/layout/orgChart1"/>
    <dgm:cxn modelId="{B0474D84-D28B-437E-A806-64E32DF96C1E}" type="presParOf" srcId="{E3D9E643-A196-464D-A97F-6CF29AC993D3}" destId="{859EFFDE-13C6-4076-9BE3-5227A81EFCB3}" srcOrd="0" destOrd="0" presId="urn:microsoft.com/office/officeart/2005/8/layout/orgChart1"/>
    <dgm:cxn modelId="{88C8080E-C96D-4AD4-A2B8-AF0CEAD2DDA3}" type="presParOf" srcId="{859EFFDE-13C6-4076-9BE3-5227A81EFCB3}" destId="{4FCC16D6-D016-464D-A093-7F45878F7A64}" srcOrd="0" destOrd="0" presId="urn:microsoft.com/office/officeart/2005/8/layout/orgChart1"/>
    <dgm:cxn modelId="{B461E96B-7A41-4704-8F1A-321EFDC2BCE9}" type="presParOf" srcId="{859EFFDE-13C6-4076-9BE3-5227A81EFCB3}" destId="{29263D2B-9A8E-42A7-9945-DBA4FBD6360D}" srcOrd="1" destOrd="0" presId="urn:microsoft.com/office/officeart/2005/8/layout/orgChart1"/>
    <dgm:cxn modelId="{5E20C35E-7B87-4973-8205-B26BB8BB555F}" type="presParOf" srcId="{E3D9E643-A196-464D-A97F-6CF29AC993D3}" destId="{398FCD3A-9243-4C82-A8E9-565AA1CA9335}" srcOrd="1" destOrd="0" presId="urn:microsoft.com/office/officeart/2005/8/layout/orgChart1"/>
    <dgm:cxn modelId="{FA73FC37-E519-41DE-B4FE-2CE9784635AA}" type="presParOf" srcId="{E3D9E643-A196-464D-A97F-6CF29AC993D3}" destId="{5A7AFFE3-33BF-4F47-BB8C-6FE1E437EF43}" srcOrd="2" destOrd="0" presId="urn:microsoft.com/office/officeart/2005/8/layout/orgChart1"/>
    <dgm:cxn modelId="{9D53CC37-C05C-4F17-8447-33F0DA3E150C}" type="presParOf" srcId="{51C30BC2-3B88-4BB9-A3A0-803E7D205562}" destId="{2B853B5F-52BE-4909-A96F-909B99756E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1FEA32-849F-42E5-8FDF-26ED3815E234}" type="doc">
      <dgm:prSet loTypeId="urn:microsoft.com/office/officeart/2005/8/layout/arrow4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B0925C6-D02E-4507-ADA6-BDAFBE78B372}">
      <dgm:prSet phldrT="[Text]" custT="1"/>
      <dgm:spPr/>
      <dgm:t>
        <a:bodyPr/>
        <a:lstStyle/>
        <a:p>
          <a:pPr algn="just"/>
          <a:r>
            <a:rPr lang="ru-RU" sz="1800" b="1" dirty="0" smtClean="0">
              <a:solidFill>
                <a:schemeClr val="accent1"/>
              </a:solidFill>
            </a:rPr>
            <a:t>Большая частота </a:t>
          </a:r>
          <a:r>
            <a:rPr lang="ru-RU" sz="1800" dirty="0" smtClean="0">
              <a:solidFill>
                <a:schemeClr val="bg2">
                  <a:lumMod val="25000"/>
                </a:schemeClr>
              </a:solidFill>
            </a:rPr>
            <a:t>публикаций связана с </a:t>
          </a:r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большей частотой рассказа о себе</a:t>
          </a:r>
          <a:r>
            <a:rPr lang="ru-RU" sz="18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1800" dirty="0" smtClean="0">
              <a:solidFill>
                <a:schemeClr val="bg2">
                  <a:lumMod val="25000"/>
                </a:schemeClr>
              </a:solidFill>
            </a:rPr>
            <a:t>в публикациях </a:t>
          </a:r>
          <a:endParaRPr lang="ru-RU" sz="1800" dirty="0">
            <a:solidFill>
              <a:schemeClr val="bg2">
                <a:lumMod val="25000"/>
              </a:schemeClr>
            </a:solidFill>
          </a:endParaRPr>
        </a:p>
      </dgm:t>
    </dgm:pt>
    <dgm:pt modelId="{D1C6B396-3D0A-45B1-A6A4-64F04E666848}" type="parTrans" cxnId="{7FEB1615-0312-4E2C-8904-1A5AB6523EFC}">
      <dgm:prSet/>
      <dgm:spPr/>
      <dgm:t>
        <a:bodyPr/>
        <a:lstStyle/>
        <a:p>
          <a:endParaRPr lang="ru-RU" sz="1800">
            <a:solidFill>
              <a:schemeClr val="bg2">
                <a:lumMod val="25000"/>
              </a:schemeClr>
            </a:solidFill>
          </a:endParaRPr>
        </a:p>
      </dgm:t>
    </dgm:pt>
    <dgm:pt modelId="{6D5D93F5-D646-4533-BA80-84AD01FAA57F}" type="sibTrans" cxnId="{7FEB1615-0312-4E2C-8904-1A5AB6523EFC}">
      <dgm:prSet/>
      <dgm:spPr/>
      <dgm:t>
        <a:bodyPr/>
        <a:lstStyle/>
        <a:p>
          <a:endParaRPr lang="ru-RU" sz="1800">
            <a:solidFill>
              <a:schemeClr val="bg2">
                <a:lumMod val="25000"/>
              </a:schemeClr>
            </a:solidFill>
          </a:endParaRPr>
        </a:p>
      </dgm:t>
    </dgm:pt>
    <dgm:pt modelId="{38DFAB08-1715-40E9-910E-12B90B3ADB75}">
      <dgm:prSet phldrT="[Text]" custT="1"/>
      <dgm:spPr/>
      <dgm:t>
        <a:bodyPr/>
        <a:lstStyle/>
        <a:p>
          <a:pPr algn="just"/>
          <a:r>
            <a:rPr lang="ru-RU" sz="1800" b="1" dirty="0" smtClean="0">
              <a:solidFill>
                <a:schemeClr val="accent1"/>
              </a:solidFill>
            </a:rPr>
            <a:t>И обратно связана</a:t>
          </a:r>
          <a:r>
            <a:rPr lang="ru-RU" sz="1800" dirty="0" smtClean="0">
              <a:solidFill>
                <a:schemeClr val="accent1"/>
              </a:solidFill>
            </a:rPr>
            <a:t> </a:t>
          </a:r>
          <a:r>
            <a:rPr lang="ru-RU" sz="1800" dirty="0" smtClean="0">
              <a:solidFill>
                <a:schemeClr val="bg2">
                  <a:lumMod val="25000"/>
                </a:schemeClr>
              </a:solidFill>
            </a:rPr>
            <a:t>с частотой публикаций, в которых пользователь </a:t>
          </a:r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ничего о себе не рассказывает</a:t>
          </a:r>
          <a:endParaRPr lang="ru-RU" sz="1800" dirty="0">
            <a:solidFill>
              <a:schemeClr val="accent6">
                <a:lumMod val="50000"/>
              </a:schemeClr>
            </a:solidFill>
          </a:endParaRPr>
        </a:p>
      </dgm:t>
    </dgm:pt>
    <dgm:pt modelId="{AC38D581-B940-4376-8935-A7E49750BA04}" type="parTrans" cxnId="{44F5D4CB-6D19-4176-A7F7-121C1AE1B4DD}">
      <dgm:prSet/>
      <dgm:spPr/>
      <dgm:t>
        <a:bodyPr/>
        <a:lstStyle/>
        <a:p>
          <a:endParaRPr lang="ru-RU" sz="1800">
            <a:solidFill>
              <a:schemeClr val="bg2">
                <a:lumMod val="25000"/>
              </a:schemeClr>
            </a:solidFill>
          </a:endParaRPr>
        </a:p>
      </dgm:t>
    </dgm:pt>
    <dgm:pt modelId="{E24ABC5B-3299-481A-BBCE-89EC2CB18080}" type="sibTrans" cxnId="{44F5D4CB-6D19-4176-A7F7-121C1AE1B4DD}">
      <dgm:prSet/>
      <dgm:spPr/>
      <dgm:t>
        <a:bodyPr/>
        <a:lstStyle/>
        <a:p>
          <a:endParaRPr lang="ru-RU" sz="1800">
            <a:solidFill>
              <a:schemeClr val="bg2">
                <a:lumMod val="25000"/>
              </a:schemeClr>
            </a:solidFill>
          </a:endParaRPr>
        </a:p>
      </dgm:t>
    </dgm:pt>
    <dgm:pt modelId="{E44BF9B2-A244-4421-BD2F-D28D6F8B8C86}" type="pres">
      <dgm:prSet presAssocID="{5F1FEA32-849F-42E5-8FDF-26ED3815E23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891715-E472-427A-A284-2490491E6092}" type="pres">
      <dgm:prSet presAssocID="{AB0925C6-D02E-4507-ADA6-BDAFBE78B372}" presName="upArrow" presStyleLbl="node1" presStyleIdx="0" presStyleCnt="2" custScaleX="50652"/>
      <dgm:spPr>
        <a:ln>
          <a:noFill/>
        </a:ln>
      </dgm:spPr>
      <dgm:t>
        <a:bodyPr/>
        <a:lstStyle/>
        <a:p>
          <a:endParaRPr lang="ru-RU"/>
        </a:p>
      </dgm:t>
    </dgm:pt>
    <dgm:pt modelId="{9737EFBE-3EEE-4AF5-9FC7-1CF9B3E79809}" type="pres">
      <dgm:prSet presAssocID="{AB0925C6-D02E-4507-ADA6-BDAFBE78B372}" presName="upArrowText" presStyleLbl="revTx" presStyleIdx="0" presStyleCnt="2" custScaleX="1093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0C06C-9628-4B0A-96E0-750B17AEDB6A}" type="pres">
      <dgm:prSet presAssocID="{38DFAB08-1715-40E9-910E-12B90B3ADB75}" presName="downArrow" presStyleLbl="node1" presStyleIdx="1" presStyleCnt="2" custScaleX="49225" custLinFactNeighborX="2354" custLinFactNeighborY="-8685"/>
      <dgm:spPr>
        <a:solidFill>
          <a:schemeClr val="accent1"/>
        </a:solidFill>
        <a:ln>
          <a:noFill/>
        </a:ln>
      </dgm:spPr>
      <dgm:t>
        <a:bodyPr/>
        <a:lstStyle/>
        <a:p>
          <a:endParaRPr lang="ru-RU"/>
        </a:p>
      </dgm:t>
    </dgm:pt>
    <dgm:pt modelId="{0048D2C4-A2CF-4D08-AF52-5506EDF94C09}" type="pres">
      <dgm:prSet presAssocID="{38DFAB08-1715-40E9-910E-12B90B3ADB75}" presName="downArrowText" presStyleLbl="revTx" presStyleIdx="1" presStyleCnt="2" custScaleX="131211" custLinFactNeighborX="14333" custLinFactNeighborY="-104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DBE2FF-D591-4882-B230-74CCD27BF20F}" type="presOf" srcId="{38DFAB08-1715-40E9-910E-12B90B3ADB75}" destId="{0048D2C4-A2CF-4D08-AF52-5506EDF94C09}" srcOrd="0" destOrd="0" presId="urn:microsoft.com/office/officeart/2005/8/layout/arrow4"/>
    <dgm:cxn modelId="{98371FE1-CA0B-43A8-B802-A466D5BFDDCA}" type="presOf" srcId="{5F1FEA32-849F-42E5-8FDF-26ED3815E234}" destId="{E44BF9B2-A244-4421-BD2F-D28D6F8B8C86}" srcOrd="0" destOrd="0" presId="urn:microsoft.com/office/officeart/2005/8/layout/arrow4"/>
    <dgm:cxn modelId="{44F5D4CB-6D19-4176-A7F7-121C1AE1B4DD}" srcId="{5F1FEA32-849F-42E5-8FDF-26ED3815E234}" destId="{38DFAB08-1715-40E9-910E-12B90B3ADB75}" srcOrd="1" destOrd="0" parTransId="{AC38D581-B940-4376-8935-A7E49750BA04}" sibTransId="{E24ABC5B-3299-481A-BBCE-89EC2CB18080}"/>
    <dgm:cxn modelId="{EC91A25C-0A54-45E6-A89D-BAF9117BABD6}" type="presOf" srcId="{AB0925C6-D02E-4507-ADA6-BDAFBE78B372}" destId="{9737EFBE-3EEE-4AF5-9FC7-1CF9B3E79809}" srcOrd="0" destOrd="0" presId="urn:microsoft.com/office/officeart/2005/8/layout/arrow4"/>
    <dgm:cxn modelId="{7FEB1615-0312-4E2C-8904-1A5AB6523EFC}" srcId="{5F1FEA32-849F-42E5-8FDF-26ED3815E234}" destId="{AB0925C6-D02E-4507-ADA6-BDAFBE78B372}" srcOrd="0" destOrd="0" parTransId="{D1C6B396-3D0A-45B1-A6A4-64F04E666848}" sibTransId="{6D5D93F5-D646-4533-BA80-84AD01FAA57F}"/>
    <dgm:cxn modelId="{75E6B250-4C9B-4246-BEB9-7B45E2B63BB6}" type="presParOf" srcId="{E44BF9B2-A244-4421-BD2F-D28D6F8B8C86}" destId="{7B891715-E472-427A-A284-2490491E6092}" srcOrd="0" destOrd="0" presId="urn:microsoft.com/office/officeart/2005/8/layout/arrow4"/>
    <dgm:cxn modelId="{02CF1CF3-54EB-4741-BE29-03EFEC926A42}" type="presParOf" srcId="{E44BF9B2-A244-4421-BD2F-D28D6F8B8C86}" destId="{9737EFBE-3EEE-4AF5-9FC7-1CF9B3E79809}" srcOrd="1" destOrd="0" presId="urn:microsoft.com/office/officeart/2005/8/layout/arrow4"/>
    <dgm:cxn modelId="{C2783662-6862-4DC8-9D9C-5E8B501625A6}" type="presParOf" srcId="{E44BF9B2-A244-4421-BD2F-D28D6F8B8C86}" destId="{3D70C06C-9628-4B0A-96E0-750B17AEDB6A}" srcOrd="2" destOrd="0" presId="urn:microsoft.com/office/officeart/2005/8/layout/arrow4"/>
    <dgm:cxn modelId="{17E3B5F2-7E2B-4D51-BDCB-07BDCF67C436}" type="presParOf" srcId="{E44BF9B2-A244-4421-BD2F-D28D6F8B8C86}" destId="{0048D2C4-A2CF-4D08-AF52-5506EDF94C09}" srcOrd="3" destOrd="0" presId="urn:microsoft.com/office/officeart/2005/8/layout/arrow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1FEA32-849F-42E5-8FDF-26ED3815E234}" type="doc">
      <dgm:prSet loTypeId="urn:microsoft.com/office/officeart/2005/8/layout/arrow4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B0925C6-D02E-4507-ADA6-BDAFBE78B372}">
      <dgm:prSet phldrT="[Text]" custT="1"/>
      <dgm:spPr/>
      <dgm:t>
        <a:bodyPr/>
        <a:lstStyle/>
        <a:p>
          <a:pPr algn="just"/>
          <a:r>
            <a:rPr lang="ru-RU" sz="1800" b="1" dirty="0" smtClean="0">
              <a:solidFill>
                <a:schemeClr val="accent1"/>
              </a:solidFill>
            </a:rPr>
            <a:t>Большая частота </a:t>
          </a:r>
          <a:r>
            <a:rPr lang="ru-RU" sz="1800" dirty="0" smtClean="0">
              <a:solidFill>
                <a:schemeClr val="bg2">
                  <a:lumMod val="25000"/>
                </a:schemeClr>
              </a:solidFill>
            </a:rPr>
            <a:t>публикаций связана </a:t>
          </a:r>
          <a:r>
            <a:rPr lang="ru-RU" sz="1800" dirty="0" smtClean="0"/>
            <a:t>с категориями тематики </a:t>
          </a:r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«Я и моя жизнь», «Социальное и политическое»</a:t>
          </a:r>
          <a:r>
            <a:rPr lang="ru-RU" sz="1800" dirty="0" smtClean="0">
              <a:solidFill>
                <a:schemeClr val="accent6">
                  <a:lumMod val="50000"/>
                </a:schemeClr>
              </a:solidFill>
            </a:rPr>
            <a:t>,</a:t>
          </a:r>
          <a:r>
            <a:rPr lang="ru-RU" sz="1800" dirty="0" smtClean="0"/>
            <a:t> с </a:t>
          </a:r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авторскими публикациями</a:t>
          </a:r>
          <a:r>
            <a:rPr lang="ru-RU" sz="1800" dirty="0" smtClean="0"/>
            <a:t>, с </a:t>
          </a:r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выражением противоречивых эмоций </a:t>
          </a:r>
          <a:r>
            <a:rPr lang="ru-RU" sz="1800" dirty="0" smtClean="0"/>
            <a:t>и </a:t>
          </a:r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юмора</a:t>
          </a:r>
          <a:endParaRPr lang="ru-RU" sz="1800" b="1" dirty="0">
            <a:solidFill>
              <a:schemeClr val="accent6">
                <a:lumMod val="50000"/>
              </a:schemeClr>
            </a:solidFill>
          </a:endParaRPr>
        </a:p>
      </dgm:t>
    </dgm:pt>
    <dgm:pt modelId="{D1C6B396-3D0A-45B1-A6A4-64F04E666848}" type="parTrans" cxnId="{7FEB1615-0312-4E2C-8904-1A5AB6523EFC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6D5D93F5-D646-4533-BA80-84AD01FAA57F}" type="sibTrans" cxnId="{7FEB1615-0312-4E2C-8904-1A5AB6523EFC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38DFAB08-1715-40E9-910E-12B90B3ADB75}">
      <dgm:prSet phldrT="[Text]" custT="1"/>
      <dgm:spPr/>
      <dgm:t>
        <a:bodyPr/>
        <a:lstStyle/>
        <a:p>
          <a:r>
            <a:rPr lang="ru-RU" sz="1800" b="1" dirty="0" smtClean="0">
              <a:solidFill>
                <a:schemeClr val="accent1"/>
              </a:solidFill>
            </a:rPr>
            <a:t>И обратно связана</a:t>
          </a:r>
          <a:r>
            <a:rPr lang="ru-RU" sz="1800" dirty="0" smtClean="0">
              <a:solidFill>
                <a:schemeClr val="accent1"/>
              </a:solidFill>
            </a:rPr>
            <a:t> </a:t>
          </a:r>
          <a:r>
            <a:rPr lang="ru-RU" sz="1800" dirty="0" smtClean="0">
              <a:solidFill>
                <a:schemeClr val="bg2">
                  <a:lumMod val="25000"/>
                </a:schemeClr>
              </a:solidFill>
            </a:rPr>
            <a:t>с</a:t>
          </a:r>
          <a:r>
            <a:rPr lang="ru-RU" sz="1800" dirty="0" smtClean="0"/>
            <a:t> </a:t>
          </a:r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отсутствием выражения эмоций в публикациях</a:t>
          </a:r>
          <a:endParaRPr lang="ru-RU" sz="1800" b="1" dirty="0">
            <a:solidFill>
              <a:schemeClr val="accent6">
                <a:lumMod val="50000"/>
              </a:schemeClr>
            </a:solidFill>
          </a:endParaRPr>
        </a:p>
      </dgm:t>
    </dgm:pt>
    <dgm:pt modelId="{AC38D581-B940-4376-8935-A7E49750BA04}" type="parTrans" cxnId="{44F5D4CB-6D19-4176-A7F7-121C1AE1B4DD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E24ABC5B-3299-481A-BBCE-89EC2CB18080}" type="sibTrans" cxnId="{44F5D4CB-6D19-4176-A7F7-121C1AE1B4DD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E44BF9B2-A244-4421-BD2F-D28D6F8B8C86}" type="pres">
      <dgm:prSet presAssocID="{5F1FEA32-849F-42E5-8FDF-26ED3815E23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891715-E472-427A-A284-2490491E6092}" type="pres">
      <dgm:prSet presAssocID="{AB0925C6-D02E-4507-ADA6-BDAFBE78B372}" presName="upArrow" presStyleLbl="node1" presStyleIdx="0" presStyleCnt="2" custScaleX="50652" custLinFactNeighborX="-74831" custLinFactNeighborY="7934"/>
      <dgm:spPr/>
    </dgm:pt>
    <dgm:pt modelId="{9737EFBE-3EEE-4AF5-9FC7-1CF9B3E79809}" type="pres">
      <dgm:prSet presAssocID="{AB0925C6-D02E-4507-ADA6-BDAFBE78B372}" presName="upArrowText" presStyleLbl="revTx" presStyleIdx="0" presStyleCnt="2" custScaleX="144092" custLinFactNeighborX="2410" custLinFactNeighborY="79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0C06C-9628-4B0A-96E0-750B17AEDB6A}" type="pres">
      <dgm:prSet presAssocID="{38DFAB08-1715-40E9-910E-12B90B3ADB75}" presName="downArrow" presStyleLbl="node1" presStyleIdx="1" presStyleCnt="2" custScaleX="49225" custLinFactNeighborX="-72417" custLinFactNeighborY="6437"/>
      <dgm:spPr>
        <a:solidFill>
          <a:schemeClr val="accent1"/>
        </a:solidFill>
        <a:ln>
          <a:noFill/>
        </a:ln>
      </dgm:spPr>
      <dgm:t>
        <a:bodyPr/>
        <a:lstStyle/>
        <a:p>
          <a:endParaRPr lang="ru-RU"/>
        </a:p>
      </dgm:t>
    </dgm:pt>
    <dgm:pt modelId="{0048D2C4-A2CF-4D08-AF52-5506EDF94C09}" type="pres">
      <dgm:prSet presAssocID="{38DFAB08-1715-40E9-910E-12B90B3ADB75}" presName="downArrowText" presStyleLbl="revTx" presStyleIdx="1" presStyleCnt="2" custScaleX="117340" custLinFactNeighborX="-4889" custLinFactNeighborY="16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966D88-2424-4BE4-B725-5D429B8432D7}" type="presOf" srcId="{38DFAB08-1715-40E9-910E-12B90B3ADB75}" destId="{0048D2C4-A2CF-4D08-AF52-5506EDF94C09}" srcOrd="0" destOrd="0" presId="urn:microsoft.com/office/officeart/2005/8/layout/arrow4"/>
    <dgm:cxn modelId="{F1A44144-F376-4C1F-9967-E09BCDF8B402}" type="presOf" srcId="{AB0925C6-D02E-4507-ADA6-BDAFBE78B372}" destId="{9737EFBE-3EEE-4AF5-9FC7-1CF9B3E79809}" srcOrd="0" destOrd="0" presId="urn:microsoft.com/office/officeart/2005/8/layout/arrow4"/>
    <dgm:cxn modelId="{99E4084E-DE52-4DC7-B31C-C1613943FEE9}" type="presOf" srcId="{5F1FEA32-849F-42E5-8FDF-26ED3815E234}" destId="{E44BF9B2-A244-4421-BD2F-D28D6F8B8C86}" srcOrd="0" destOrd="0" presId="urn:microsoft.com/office/officeart/2005/8/layout/arrow4"/>
    <dgm:cxn modelId="{44F5D4CB-6D19-4176-A7F7-121C1AE1B4DD}" srcId="{5F1FEA32-849F-42E5-8FDF-26ED3815E234}" destId="{38DFAB08-1715-40E9-910E-12B90B3ADB75}" srcOrd="1" destOrd="0" parTransId="{AC38D581-B940-4376-8935-A7E49750BA04}" sibTransId="{E24ABC5B-3299-481A-BBCE-89EC2CB18080}"/>
    <dgm:cxn modelId="{7FEB1615-0312-4E2C-8904-1A5AB6523EFC}" srcId="{5F1FEA32-849F-42E5-8FDF-26ED3815E234}" destId="{AB0925C6-D02E-4507-ADA6-BDAFBE78B372}" srcOrd="0" destOrd="0" parTransId="{D1C6B396-3D0A-45B1-A6A4-64F04E666848}" sibTransId="{6D5D93F5-D646-4533-BA80-84AD01FAA57F}"/>
    <dgm:cxn modelId="{370B1237-D5F5-4578-AD4C-5F4C18F6FCDD}" type="presParOf" srcId="{E44BF9B2-A244-4421-BD2F-D28D6F8B8C86}" destId="{7B891715-E472-427A-A284-2490491E6092}" srcOrd="0" destOrd="0" presId="urn:microsoft.com/office/officeart/2005/8/layout/arrow4"/>
    <dgm:cxn modelId="{94CC518D-00B4-4C8F-BF9D-7916799EDCDF}" type="presParOf" srcId="{E44BF9B2-A244-4421-BD2F-D28D6F8B8C86}" destId="{9737EFBE-3EEE-4AF5-9FC7-1CF9B3E79809}" srcOrd="1" destOrd="0" presId="urn:microsoft.com/office/officeart/2005/8/layout/arrow4"/>
    <dgm:cxn modelId="{16DFBBB0-50F3-4099-92CE-DA40D13B8987}" type="presParOf" srcId="{E44BF9B2-A244-4421-BD2F-D28D6F8B8C86}" destId="{3D70C06C-9628-4B0A-96E0-750B17AEDB6A}" srcOrd="2" destOrd="0" presId="urn:microsoft.com/office/officeart/2005/8/layout/arrow4"/>
    <dgm:cxn modelId="{9E9EECAA-0A14-4EF3-912C-B2FB79B65B25}" type="presParOf" srcId="{E44BF9B2-A244-4421-BD2F-D28D6F8B8C86}" destId="{0048D2C4-A2CF-4D08-AF52-5506EDF94C09}" srcOrd="3" destOrd="0" presId="urn:microsoft.com/office/officeart/2005/8/layout/arrow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4C71B-79A6-4669-8B4D-1C11DFF6B8D3}">
      <dsp:nvSpPr>
        <dsp:cNvPr id="0" name=""/>
        <dsp:cNvSpPr/>
      </dsp:nvSpPr>
      <dsp:spPr>
        <a:xfrm>
          <a:off x="1552231" y="0"/>
          <a:ext cx="1034821" cy="942765"/>
        </a:xfrm>
        <a:prstGeom prst="trapezoid">
          <a:avLst>
            <a:gd name="adj" fmla="val 54882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>
        <a:off x="1552231" y="0"/>
        <a:ext cx="1034821" cy="942765"/>
      </dsp:txXfrm>
    </dsp:sp>
    <dsp:sp modelId="{5345B491-FB03-4D39-A22A-BEBBADB4DF14}">
      <dsp:nvSpPr>
        <dsp:cNvPr id="0" name=""/>
        <dsp:cNvSpPr/>
      </dsp:nvSpPr>
      <dsp:spPr>
        <a:xfrm>
          <a:off x="1034821" y="942765"/>
          <a:ext cx="2069642" cy="942765"/>
        </a:xfrm>
        <a:prstGeom prst="trapezoid">
          <a:avLst>
            <a:gd name="adj" fmla="val 54882"/>
          </a:avLst>
        </a:prstGeom>
        <a:solidFill>
          <a:schemeClr val="accent5">
            <a:alpha val="90000"/>
            <a:hueOff val="0"/>
            <a:satOff val="0"/>
            <a:lumOff val="0"/>
            <a:alphaOff val="-13333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1397008" y="942765"/>
        <a:ext cx="1345267" cy="942765"/>
      </dsp:txXfrm>
    </dsp:sp>
    <dsp:sp modelId="{9BF91DE6-D5A3-4128-9534-C3A92E679AD7}">
      <dsp:nvSpPr>
        <dsp:cNvPr id="0" name=""/>
        <dsp:cNvSpPr/>
      </dsp:nvSpPr>
      <dsp:spPr>
        <a:xfrm>
          <a:off x="517410" y="1885530"/>
          <a:ext cx="3104463" cy="942765"/>
        </a:xfrm>
        <a:prstGeom prst="trapezoid">
          <a:avLst>
            <a:gd name="adj" fmla="val 54882"/>
          </a:avLst>
        </a:prstGeom>
        <a:solidFill>
          <a:schemeClr val="accent5">
            <a:alpha val="90000"/>
            <a:hueOff val="0"/>
            <a:satOff val="0"/>
            <a:lumOff val="0"/>
            <a:alphaOff val="-26667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/>
        </a:p>
      </dsp:txBody>
      <dsp:txXfrm>
        <a:off x="1060691" y="1885530"/>
        <a:ext cx="2017901" cy="942765"/>
      </dsp:txXfrm>
    </dsp:sp>
    <dsp:sp modelId="{E52AF71B-515B-4ACF-92CB-CE01830CE064}">
      <dsp:nvSpPr>
        <dsp:cNvPr id="0" name=""/>
        <dsp:cNvSpPr/>
      </dsp:nvSpPr>
      <dsp:spPr>
        <a:xfrm>
          <a:off x="0" y="2828295"/>
          <a:ext cx="4139284" cy="942765"/>
        </a:xfrm>
        <a:prstGeom prst="trapezoid">
          <a:avLst>
            <a:gd name="adj" fmla="val 54882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 dirty="0"/>
        </a:p>
      </dsp:txBody>
      <dsp:txXfrm>
        <a:off x="724374" y="2828295"/>
        <a:ext cx="2690535" cy="9427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2540F-1F0A-4DBE-903A-285732139E00}">
      <dsp:nvSpPr>
        <dsp:cNvPr id="0" name=""/>
        <dsp:cNvSpPr/>
      </dsp:nvSpPr>
      <dsp:spPr>
        <a:xfrm>
          <a:off x="2762842" y="1218189"/>
          <a:ext cx="2202043" cy="705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3246"/>
              </a:lnTo>
              <a:lnTo>
                <a:pt x="2202043" y="603246"/>
              </a:lnTo>
              <a:lnTo>
                <a:pt x="2202043" y="705355"/>
              </a:lnTo>
            </a:path>
          </a:pathLst>
        </a:custGeom>
        <a:noFill/>
        <a:ln w="19050" cap="rnd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B95F7-1F2B-4F9E-854F-1DCB17F6CCA9}">
      <dsp:nvSpPr>
        <dsp:cNvPr id="0" name=""/>
        <dsp:cNvSpPr/>
      </dsp:nvSpPr>
      <dsp:spPr>
        <a:xfrm>
          <a:off x="2762842" y="1218189"/>
          <a:ext cx="667239" cy="705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3246"/>
              </a:lnTo>
              <a:lnTo>
                <a:pt x="667239" y="603246"/>
              </a:lnTo>
              <a:lnTo>
                <a:pt x="667239" y="705355"/>
              </a:lnTo>
            </a:path>
          </a:pathLst>
        </a:custGeom>
        <a:noFill/>
        <a:ln w="19050" cap="rnd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4760E9-5343-4A86-A2D6-36EC21BE5A00}">
      <dsp:nvSpPr>
        <dsp:cNvPr id="0" name=""/>
        <dsp:cNvSpPr/>
      </dsp:nvSpPr>
      <dsp:spPr>
        <a:xfrm>
          <a:off x="2073896" y="1218189"/>
          <a:ext cx="688945" cy="705355"/>
        </a:xfrm>
        <a:custGeom>
          <a:avLst/>
          <a:gdLst/>
          <a:ahLst/>
          <a:cxnLst/>
          <a:rect l="0" t="0" r="0" b="0"/>
          <a:pathLst>
            <a:path>
              <a:moveTo>
                <a:pt x="688945" y="0"/>
              </a:moveTo>
              <a:lnTo>
                <a:pt x="688945" y="603246"/>
              </a:lnTo>
              <a:lnTo>
                <a:pt x="0" y="603246"/>
              </a:lnTo>
              <a:lnTo>
                <a:pt x="0" y="705355"/>
              </a:lnTo>
            </a:path>
          </a:pathLst>
        </a:custGeom>
        <a:noFill/>
        <a:ln w="19050" cap="rnd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54B222-050A-41E6-B522-562121FD6236}">
      <dsp:nvSpPr>
        <dsp:cNvPr id="0" name=""/>
        <dsp:cNvSpPr/>
      </dsp:nvSpPr>
      <dsp:spPr>
        <a:xfrm>
          <a:off x="636826" y="1218189"/>
          <a:ext cx="2126015" cy="705355"/>
        </a:xfrm>
        <a:custGeom>
          <a:avLst/>
          <a:gdLst/>
          <a:ahLst/>
          <a:cxnLst/>
          <a:rect l="0" t="0" r="0" b="0"/>
          <a:pathLst>
            <a:path>
              <a:moveTo>
                <a:pt x="2126015" y="0"/>
              </a:moveTo>
              <a:lnTo>
                <a:pt x="2126015" y="603246"/>
              </a:lnTo>
              <a:lnTo>
                <a:pt x="0" y="603246"/>
              </a:lnTo>
              <a:lnTo>
                <a:pt x="0" y="705355"/>
              </a:lnTo>
            </a:path>
          </a:pathLst>
        </a:custGeom>
        <a:noFill/>
        <a:ln w="19050" cap="rnd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F6009A-11A7-4B8C-B1AB-C96BD1090B92}">
      <dsp:nvSpPr>
        <dsp:cNvPr id="0" name=""/>
        <dsp:cNvSpPr/>
      </dsp:nvSpPr>
      <dsp:spPr>
        <a:xfrm>
          <a:off x="1157306" y="140217"/>
          <a:ext cx="3211071" cy="10779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</a:rPr>
            <a:t>3 937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</a:rPr>
            <a:t>публикаций</a:t>
          </a:r>
          <a:endParaRPr lang="ru-RU" sz="1800" b="1" kern="1200" dirty="0">
            <a:solidFill>
              <a:srgbClr val="7030A0"/>
            </a:solidFill>
          </a:endParaRPr>
        </a:p>
      </dsp:txBody>
      <dsp:txXfrm>
        <a:off x="1157306" y="140217"/>
        <a:ext cx="3211071" cy="1077971"/>
      </dsp:txXfrm>
    </dsp:sp>
    <dsp:sp modelId="{1E612AD4-BFC9-49A7-8445-57DF0697FF7D}">
      <dsp:nvSpPr>
        <dsp:cNvPr id="0" name=""/>
        <dsp:cNvSpPr/>
      </dsp:nvSpPr>
      <dsp:spPr>
        <a:xfrm>
          <a:off x="38588" y="1923544"/>
          <a:ext cx="1196476" cy="88651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7030A0"/>
              </a:solidFill>
            </a:rPr>
            <a:t>Тематика</a:t>
          </a:r>
          <a:endParaRPr lang="ru-RU" sz="1600" b="1" kern="1200" dirty="0">
            <a:solidFill>
              <a:srgbClr val="7030A0"/>
            </a:solidFill>
          </a:endParaRPr>
        </a:p>
      </dsp:txBody>
      <dsp:txXfrm>
        <a:off x="38588" y="1923544"/>
        <a:ext cx="1196476" cy="886511"/>
      </dsp:txXfrm>
    </dsp:sp>
    <dsp:sp modelId="{223EB2B9-1E01-407B-9A9C-7292511FAB38}">
      <dsp:nvSpPr>
        <dsp:cNvPr id="0" name=""/>
        <dsp:cNvSpPr/>
      </dsp:nvSpPr>
      <dsp:spPr>
        <a:xfrm>
          <a:off x="1439283" y="1923544"/>
          <a:ext cx="1269226" cy="9162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7030A0"/>
              </a:solidFill>
            </a:rPr>
            <a:t>Авторство</a:t>
          </a:r>
          <a:endParaRPr lang="ru-RU" sz="1600" b="1" kern="1200" dirty="0">
            <a:solidFill>
              <a:srgbClr val="7030A0"/>
            </a:solidFill>
          </a:endParaRPr>
        </a:p>
      </dsp:txBody>
      <dsp:txXfrm>
        <a:off x="1439283" y="1923544"/>
        <a:ext cx="1269226" cy="916230"/>
      </dsp:txXfrm>
    </dsp:sp>
    <dsp:sp modelId="{36C7894B-1070-47DD-B064-09DB11555B32}">
      <dsp:nvSpPr>
        <dsp:cNvPr id="0" name=""/>
        <dsp:cNvSpPr/>
      </dsp:nvSpPr>
      <dsp:spPr>
        <a:xfrm>
          <a:off x="2912728" y="1923544"/>
          <a:ext cx="1034706" cy="9162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7030A0"/>
              </a:solidFill>
            </a:rPr>
            <a:t>Эмоции</a:t>
          </a:r>
          <a:endParaRPr lang="ru-RU" sz="1600" b="1" kern="1200" dirty="0">
            <a:solidFill>
              <a:srgbClr val="7030A0"/>
            </a:solidFill>
          </a:endParaRPr>
        </a:p>
      </dsp:txBody>
      <dsp:txXfrm>
        <a:off x="2912728" y="1923544"/>
        <a:ext cx="1034706" cy="916230"/>
      </dsp:txXfrm>
    </dsp:sp>
    <dsp:sp modelId="{4FCC16D6-D016-464D-A093-7F45878F7A64}">
      <dsp:nvSpPr>
        <dsp:cNvPr id="0" name=""/>
        <dsp:cNvSpPr/>
      </dsp:nvSpPr>
      <dsp:spPr>
        <a:xfrm>
          <a:off x="4114836" y="1923544"/>
          <a:ext cx="1700098" cy="9162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7030A0"/>
              </a:solidFill>
            </a:rPr>
            <a:t>Информация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7030A0"/>
              </a:solidFill>
            </a:rPr>
            <a:t> о себе</a:t>
          </a:r>
          <a:endParaRPr lang="ru-RU" sz="1600" b="1" kern="1200" dirty="0">
            <a:solidFill>
              <a:srgbClr val="7030A0"/>
            </a:solidFill>
          </a:endParaRPr>
        </a:p>
      </dsp:txBody>
      <dsp:txXfrm>
        <a:off x="4114836" y="1923544"/>
        <a:ext cx="1700098" cy="9162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91715-E472-427A-A284-2490491E6092}">
      <dsp:nvSpPr>
        <dsp:cNvPr id="0" name=""/>
        <dsp:cNvSpPr/>
      </dsp:nvSpPr>
      <dsp:spPr>
        <a:xfrm>
          <a:off x="802163" y="0"/>
          <a:ext cx="564328" cy="835596"/>
        </a:xfrm>
        <a:prstGeom prst="up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rnd" cmpd="sng" algn="ctr">
          <a:noFill/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737EFBE-3EEE-4AF5-9FC7-1CF9B3E79809}">
      <dsp:nvSpPr>
        <dsp:cNvPr id="0" name=""/>
        <dsp:cNvSpPr/>
      </dsp:nvSpPr>
      <dsp:spPr>
        <a:xfrm>
          <a:off x="1466025" y="0"/>
          <a:ext cx="4882243" cy="835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/>
              </a:solidFill>
            </a:rPr>
            <a:t>Большая частота </a:t>
          </a:r>
          <a:r>
            <a:rPr lang="ru-RU" sz="1800" kern="1200" dirty="0" smtClean="0">
              <a:solidFill>
                <a:schemeClr val="bg2">
                  <a:lumMod val="25000"/>
                </a:schemeClr>
              </a:solidFill>
            </a:rPr>
            <a:t>публикаций связана с </a:t>
          </a: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</a:rPr>
            <a:t>большей частотой рассказа о себе</a:t>
          </a: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1800" kern="1200" dirty="0" smtClean="0">
              <a:solidFill>
                <a:schemeClr val="bg2">
                  <a:lumMod val="25000"/>
                </a:schemeClr>
              </a:solidFill>
            </a:rPr>
            <a:t>в публикациях </a:t>
          </a:r>
          <a:endParaRPr lang="ru-RU" sz="18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1466025" y="0"/>
        <a:ext cx="4882243" cy="835596"/>
      </dsp:txXfrm>
    </dsp:sp>
    <dsp:sp modelId="{3D70C06C-9628-4B0A-96E0-750B17AEDB6A}">
      <dsp:nvSpPr>
        <dsp:cNvPr id="0" name=""/>
        <dsp:cNvSpPr/>
      </dsp:nvSpPr>
      <dsp:spPr>
        <a:xfrm>
          <a:off x="1170577" y="832657"/>
          <a:ext cx="548429" cy="835596"/>
        </a:xfrm>
        <a:prstGeom prst="downArrow">
          <a:avLst/>
        </a:prstGeom>
        <a:solidFill>
          <a:schemeClr val="accent1"/>
        </a:solidFill>
        <a:ln w="28575" cap="rnd" cmpd="sng" algn="ctr">
          <a:noFill/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48D2C4-A2CF-4D08-AF52-5506EDF94C09}">
      <dsp:nvSpPr>
        <dsp:cNvPr id="0" name=""/>
        <dsp:cNvSpPr/>
      </dsp:nvSpPr>
      <dsp:spPr>
        <a:xfrm>
          <a:off x="1952240" y="818143"/>
          <a:ext cx="5858129" cy="835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/>
              </a:solidFill>
            </a:rPr>
            <a:t>И обратно связана</a:t>
          </a:r>
          <a:r>
            <a:rPr lang="ru-RU" sz="1800" kern="1200" dirty="0" smtClean="0">
              <a:solidFill>
                <a:schemeClr val="accent1"/>
              </a:solidFill>
            </a:rPr>
            <a:t> </a:t>
          </a:r>
          <a:r>
            <a:rPr lang="ru-RU" sz="1800" kern="1200" dirty="0" smtClean="0">
              <a:solidFill>
                <a:schemeClr val="bg2">
                  <a:lumMod val="25000"/>
                </a:schemeClr>
              </a:solidFill>
            </a:rPr>
            <a:t>с частотой публикаций, в которых пользователь </a:t>
          </a: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</a:rPr>
            <a:t>ничего о себе не рассказывает</a:t>
          </a:r>
          <a:endParaRPr lang="ru-RU" sz="18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952240" y="818143"/>
        <a:ext cx="5858129" cy="8355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91715-E472-427A-A284-2490491E6092}">
      <dsp:nvSpPr>
        <dsp:cNvPr id="0" name=""/>
        <dsp:cNvSpPr/>
      </dsp:nvSpPr>
      <dsp:spPr>
        <a:xfrm>
          <a:off x="0" y="70747"/>
          <a:ext cx="602217" cy="891697"/>
        </a:xfrm>
        <a:prstGeom prst="up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737EFBE-3EEE-4AF5-9FC7-1CF9B3E79809}">
      <dsp:nvSpPr>
        <dsp:cNvPr id="0" name=""/>
        <dsp:cNvSpPr/>
      </dsp:nvSpPr>
      <dsp:spPr>
        <a:xfrm>
          <a:off x="877293" y="70747"/>
          <a:ext cx="6433222" cy="891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/>
              </a:solidFill>
            </a:rPr>
            <a:t>Большая частота </a:t>
          </a:r>
          <a:r>
            <a:rPr lang="ru-RU" sz="1800" kern="1200" dirty="0" smtClean="0">
              <a:solidFill>
                <a:schemeClr val="bg2">
                  <a:lumMod val="25000"/>
                </a:schemeClr>
              </a:solidFill>
            </a:rPr>
            <a:t>публикаций связана </a:t>
          </a:r>
          <a:r>
            <a:rPr lang="ru-RU" sz="1800" kern="1200" dirty="0" smtClean="0"/>
            <a:t>с категориями тематики </a:t>
          </a: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</a:rPr>
            <a:t>«Я и моя жизнь», «Социальное и политическое»</a:t>
          </a: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</a:rPr>
            <a:t>,</a:t>
          </a:r>
          <a:r>
            <a:rPr lang="ru-RU" sz="1800" kern="1200" dirty="0" smtClean="0"/>
            <a:t> с </a:t>
          </a: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</a:rPr>
            <a:t>авторскими публикациями</a:t>
          </a:r>
          <a:r>
            <a:rPr lang="ru-RU" sz="1800" kern="1200" dirty="0" smtClean="0"/>
            <a:t>, с </a:t>
          </a: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</a:rPr>
            <a:t>выражением противоречивых эмоций </a:t>
          </a:r>
          <a:r>
            <a:rPr lang="ru-RU" sz="1800" kern="1200" dirty="0" smtClean="0"/>
            <a:t>и </a:t>
          </a: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</a:rPr>
            <a:t>юмора</a:t>
          </a:r>
          <a:endParaRPr lang="ru-RU" sz="18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877293" y="70747"/>
        <a:ext cx="6433222" cy="891697"/>
      </dsp:txXfrm>
    </dsp:sp>
    <dsp:sp modelId="{3D70C06C-9628-4B0A-96E0-750B17AEDB6A}">
      <dsp:nvSpPr>
        <dsp:cNvPr id="0" name=""/>
        <dsp:cNvSpPr/>
      </dsp:nvSpPr>
      <dsp:spPr>
        <a:xfrm>
          <a:off x="326907" y="966006"/>
          <a:ext cx="585251" cy="891697"/>
        </a:xfrm>
        <a:prstGeom prst="downArrow">
          <a:avLst/>
        </a:prstGeom>
        <a:solidFill>
          <a:schemeClr val="accent1"/>
        </a:solidFill>
        <a:ln w="28575" cap="rnd" cmpd="sng" algn="ctr">
          <a:noFill/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48D2C4-A2CF-4D08-AF52-5506EDF94C09}">
      <dsp:nvSpPr>
        <dsp:cNvPr id="0" name=""/>
        <dsp:cNvSpPr/>
      </dsp:nvSpPr>
      <dsp:spPr>
        <a:xfrm>
          <a:off x="1505290" y="966006"/>
          <a:ext cx="5238835" cy="891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/>
              </a:solidFill>
            </a:rPr>
            <a:t>И обратно связана</a:t>
          </a:r>
          <a:r>
            <a:rPr lang="ru-RU" sz="1800" kern="1200" dirty="0" smtClean="0">
              <a:solidFill>
                <a:schemeClr val="accent1"/>
              </a:solidFill>
            </a:rPr>
            <a:t> </a:t>
          </a:r>
          <a:r>
            <a:rPr lang="ru-RU" sz="1800" kern="1200" dirty="0" smtClean="0">
              <a:solidFill>
                <a:schemeClr val="bg2">
                  <a:lumMod val="25000"/>
                </a:schemeClr>
              </a:solidFill>
            </a:rPr>
            <a:t>с</a:t>
          </a:r>
          <a:r>
            <a:rPr lang="ru-RU" sz="1800" kern="1200" dirty="0" smtClean="0"/>
            <a:t> </a:t>
          </a: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</a:rPr>
            <a:t>отсутствием выражения эмоций в публикациях</a:t>
          </a:r>
          <a:endParaRPr lang="ru-RU" sz="18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505290" y="966006"/>
        <a:ext cx="5238835" cy="891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5BEDF-9F32-48EE-A433-A54DABE1C8DD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DBC30-859B-4C36-9DA1-748B2D6A72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159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DBC30-859B-4C36-9DA1-748B2D6A726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961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10/13/2020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10/13/2020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10/13/2020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10/13/2020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10/13/2020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diagramData" Target="../diagrams/data1.xml"/><Relationship Id="rId21" Type="http://schemas.openxmlformats.org/officeDocument/2006/relationships/image" Target="../media/image15.png"/><Relationship Id="rId7" Type="http://schemas.microsoft.com/office/2007/relationships/diagramDrawing" Target="../diagrams/drawing1.xml"/><Relationship Id="rId12" Type="http://schemas.openxmlformats.org/officeDocument/2006/relationships/image" Target="../media/image6.jpe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jpe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9.jpe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Relationship Id="rId14" Type="http://schemas.openxmlformats.org/officeDocument/2006/relationships/image" Target="../media/image8.jpeg"/><Relationship Id="rId2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Социальные сети как жизненное пространство человека: </a:t>
            </a:r>
            <a:r>
              <a:rPr lang="ru-RU" b="1" dirty="0" smtClean="0"/>
              <a:t>возрастной контекст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911850"/>
            <a:ext cx="8825658" cy="1085538"/>
          </a:xfrm>
        </p:spPr>
        <p:txBody>
          <a:bodyPr>
            <a:normAutofit fontScale="62500" lnSpcReduction="20000"/>
          </a:bodyPr>
          <a:lstStyle/>
          <a:p>
            <a:r>
              <a:rPr lang="ru-RU" sz="1900" b="1" dirty="0"/>
              <a:t>В.Р. Орестова, А.А. Соколова </a:t>
            </a:r>
          </a:p>
          <a:p>
            <a:r>
              <a:rPr lang="ru-RU" sz="1900" b="1" dirty="0"/>
              <a:t>Институт психологии им. Л.С. Выготского РГГУ  </a:t>
            </a:r>
          </a:p>
          <a:p>
            <a:endParaRPr lang="en-US" sz="1900" b="1" dirty="0" smtClean="0"/>
          </a:p>
          <a:p>
            <a:r>
              <a:rPr lang="en-US" sz="1900" b="1" dirty="0" smtClean="0"/>
              <a:t>v</a:t>
            </a:r>
            <a:r>
              <a:rPr lang="ru-RU" sz="1900" b="1" dirty="0"/>
              <a:t>.</a:t>
            </a:r>
            <a:r>
              <a:rPr lang="en-US" sz="1900" b="1" dirty="0"/>
              <a:t>r</a:t>
            </a:r>
            <a:r>
              <a:rPr lang="ru-RU" sz="1900" b="1" dirty="0"/>
              <a:t>.</a:t>
            </a:r>
            <a:r>
              <a:rPr lang="en-US" sz="1900" b="1" dirty="0" err="1"/>
              <a:t>orestova</a:t>
            </a:r>
            <a:r>
              <a:rPr lang="ru-RU" sz="1900" b="1" dirty="0"/>
              <a:t>@</a:t>
            </a:r>
            <a:r>
              <a:rPr lang="en-US" sz="1900" b="1" dirty="0" err="1"/>
              <a:t>gmail</a:t>
            </a:r>
            <a:r>
              <a:rPr lang="ru-RU" sz="1900" b="1" dirty="0"/>
              <a:t>.</a:t>
            </a:r>
            <a:r>
              <a:rPr lang="en-US" sz="1900" b="1" dirty="0"/>
              <a:t>com</a:t>
            </a:r>
            <a:endParaRPr lang="ru-RU" sz="19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66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Социальные сети как пространство социализации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Пространство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социальных сетей </a:t>
            </a:r>
            <a:r>
              <a:rPr lang="ru-RU" dirty="0" smtClean="0"/>
              <a:t>входит в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общую структуру пространства жизни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/>
              <a:t>человека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Период самоизоляции </a:t>
            </a:r>
            <a:r>
              <a:rPr lang="ru-RU" dirty="0" smtClean="0"/>
              <a:t>показал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уход в он-лайн </a:t>
            </a:r>
            <a:r>
              <a:rPr lang="ru-RU" dirty="0" smtClean="0"/>
              <a:t>большинства сфер жизни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Идеи К. Левина </a:t>
            </a:r>
            <a:r>
              <a:rPr lang="ru-RU" dirty="0" smtClean="0"/>
              <a:t>о </a:t>
            </a:r>
            <a:r>
              <a:rPr lang="ru-RU" dirty="0"/>
              <a:t>широких возможностях замещения и преодоления </a:t>
            </a:r>
            <a:r>
              <a:rPr lang="ru-RU" dirty="0" smtClean="0"/>
              <a:t>барьеров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иллюстрируются расширением пространства жизни через онлайн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dirty="0" smtClean="0"/>
              <a:t>возможности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3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Социальные сети как пространство </a:t>
            </a:r>
            <a:r>
              <a:rPr lang="ru-RU" dirty="0" smtClean="0"/>
              <a:t>удовлетворения потребностей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762189" y="2824224"/>
            <a:ext cx="30923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</a:rPr>
              <a:t>Потребности в творчестве и</a:t>
            </a:r>
          </a:p>
          <a:p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</a:rPr>
              <a:t> самоактуализации</a:t>
            </a:r>
            <a:endParaRPr lang="ru-RU" sz="13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43060" y="4775971"/>
            <a:ext cx="26421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</a:rPr>
              <a:t>Потребности в   принадлежности и любви</a:t>
            </a:r>
            <a:endParaRPr lang="ru-RU" sz="13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92924" y="3828256"/>
            <a:ext cx="264219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</a:rPr>
              <a:t>Потребности в признании</a:t>
            </a:r>
            <a:endParaRPr lang="ru-RU" sz="13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14023" y="5912002"/>
            <a:ext cx="264219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</a:rPr>
              <a:t>Базовые потребности))</a:t>
            </a:r>
            <a:endParaRPr lang="ru-RU" sz="13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40048" y="2716647"/>
            <a:ext cx="4139285" cy="3771061"/>
            <a:chOff x="146637" y="2134778"/>
            <a:chExt cx="5431273" cy="4560510"/>
          </a:xfrm>
        </p:grpSpPr>
        <p:graphicFrame>
          <p:nvGraphicFramePr>
            <p:cNvPr id="3" name="Diagram 2"/>
            <p:cNvGraphicFramePr/>
            <p:nvPr>
              <p:extLst>
                <p:ext uri="{D42A27DB-BD31-4B8C-83A1-F6EECF244321}">
                  <p14:modId xmlns:p14="http://schemas.microsoft.com/office/powerpoint/2010/main" val="3444319078"/>
                </p:ext>
              </p:extLst>
            </p:nvPr>
          </p:nvGraphicFramePr>
          <p:xfrm>
            <a:off x="146637" y="2134778"/>
            <a:ext cx="5431273" cy="456051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7345" y="5018661"/>
              <a:ext cx="443370" cy="44337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1113" y="5019839"/>
              <a:ext cx="496395" cy="4421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285" y="5003248"/>
              <a:ext cx="423126" cy="42312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7836" y="3842928"/>
              <a:ext cx="416965" cy="41696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5152" y="3838906"/>
              <a:ext cx="469552" cy="4182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455" y="3826773"/>
              <a:ext cx="429098" cy="42909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9056" y="3018189"/>
              <a:ext cx="224185" cy="22418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0896" y="3001742"/>
              <a:ext cx="299389" cy="26669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8115" y="2983215"/>
              <a:ext cx="276183" cy="27618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9310" y="3330419"/>
              <a:ext cx="378580" cy="37858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410" y="6000167"/>
              <a:ext cx="552311" cy="36544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0519" y="5816983"/>
              <a:ext cx="667919" cy="66791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6461" y="5831605"/>
              <a:ext cx="316486" cy="65329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6141" y="5867108"/>
              <a:ext cx="622703" cy="573282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1088" y="4475509"/>
              <a:ext cx="460025" cy="45123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085" y="4484259"/>
              <a:ext cx="406429" cy="40642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7353" y="3299688"/>
              <a:ext cx="457200" cy="4572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2609" y="2712828"/>
              <a:ext cx="265428" cy="26542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4266" y="2381370"/>
              <a:ext cx="307512" cy="30751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2763" y="4440785"/>
              <a:ext cx="481673" cy="48167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5997" y="3813194"/>
              <a:ext cx="537556" cy="55589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0837" y="4936863"/>
              <a:ext cx="537556" cy="55589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1596" y="2720412"/>
              <a:ext cx="237307" cy="237307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777" y="4464983"/>
              <a:ext cx="432166" cy="438191"/>
            </a:xfrm>
            <a:prstGeom prst="rect">
              <a:avLst/>
            </a:prstGeom>
          </p:spPr>
        </p:pic>
      </p:grpSp>
      <p:sp>
        <p:nvSpPr>
          <p:cNvPr id="36" name="Content Placeholder 35"/>
          <p:cNvSpPr>
            <a:spLocks noGrp="1"/>
          </p:cNvSpPr>
          <p:nvPr>
            <p:ph idx="1"/>
          </p:nvPr>
        </p:nvSpPr>
        <p:spPr>
          <a:xfrm>
            <a:off x="6340357" y="2713772"/>
            <a:ext cx="5249940" cy="237479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Он-лайн пространство </a:t>
            </a:r>
            <a:r>
              <a:rPr lang="ru-RU" dirty="0" smtClean="0"/>
              <a:t>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социальные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сети </a:t>
            </a:r>
            <a:r>
              <a:rPr lang="ru-RU" dirty="0" smtClean="0"/>
              <a:t>предоставляют </a:t>
            </a:r>
            <a:r>
              <a:rPr lang="ru-RU" dirty="0"/>
              <a:t>возможности для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удовлетворения самых разных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потребностей.</a:t>
            </a:r>
          </a:p>
          <a:p>
            <a:pPr algn="just"/>
            <a:r>
              <a:rPr lang="ru-RU" dirty="0"/>
              <a:t>М</a:t>
            </a:r>
            <a:r>
              <a:rPr lang="ru-RU" dirty="0" smtClean="0"/>
              <a:t>ы </a:t>
            </a:r>
            <a:r>
              <a:rPr lang="ru-RU" dirty="0"/>
              <a:t>предполагаем, что будут существовать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отличия в реализации потребностей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/>
              <a:t>у </a:t>
            </a:r>
            <a:r>
              <a:rPr lang="ru-RU" dirty="0"/>
              <a:t>людей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разных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возрастных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групп.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37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844332333"/>
              </p:ext>
            </p:extLst>
          </p:nvPr>
        </p:nvGraphicFramePr>
        <p:xfrm>
          <a:off x="6231923" y="3667756"/>
          <a:ext cx="5814935" cy="3815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490" y="2392017"/>
            <a:ext cx="5429810" cy="4006234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77</a:t>
            </a:r>
            <a:r>
              <a:rPr lang="ru-RU" dirty="0"/>
              <a:t> активных пользователей социальных сетей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VK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, Facebook,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Instagram</a:t>
            </a:r>
          </a:p>
          <a:p>
            <a:pPr algn="just"/>
            <a:r>
              <a:rPr lang="ru-RU" dirty="0" smtClean="0"/>
              <a:t>от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20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до 41 лет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/>
              <a:t>две возрастные группы: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20-30</a:t>
            </a:r>
            <a:r>
              <a:rPr lang="ru-RU" dirty="0" smtClean="0"/>
              <a:t> </a:t>
            </a:r>
            <a:r>
              <a:rPr lang="ru-RU" dirty="0"/>
              <a:t>лет и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31-41</a:t>
            </a:r>
            <a:r>
              <a:rPr lang="ru-RU" dirty="0"/>
              <a:t> </a:t>
            </a:r>
            <a:r>
              <a:rPr lang="ru-RU" dirty="0" smtClean="0"/>
              <a:t>лет</a:t>
            </a:r>
          </a:p>
          <a:p>
            <a:pPr algn="just"/>
            <a:r>
              <a:rPr lang="ru-RU" dirty="0" smtClean="0"/>
              <a:t>Все публикации респондентов за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полгода</a:t>
            </a:r>
            <a:r>
              <a:rPr lang="ru-RU" dirty="0" smtClean="0"/>
              <a:t> во всех отмеченных социальных сетях – всего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3 937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/>
              <a:t>единиц контента</a:t>
            </a:r>
          </a:p>
          <a:p>
            <a:pPr marL="0" indent="0"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Разделение публикаций на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категории контента </a:t>
            </a:r>
            <a:r>
              <a:rPr lang="ru-RU" dirty="0" smtClean="0"/>
              <a:t>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анализ различий </a:t>
            </a:r>
            <a:r>
              <a:rPr lang="ru-RU" dirty="0" smtClean="0"/>
              <a:t>между возрастными группами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602693" cy="706964"/>
          </a:xfrm>
        </p:spPr>
        <p:txBody>
          <a:bodyPr/>
          <a:lstStyle/>
          <a:p>
            <a:r>
              <a:rPr lang="ru-RU" dirty="0" smtClean="0"/>
              <a:t>Исследование: что публикуют пользователи</a:t>
            </a:r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679" y="4548047"/>
            <a:ext cx="279979" cy="279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668" y="4215931"/>
            <a:ext cx="340003" cy="302877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7678057" y="3098370"/>
            <a:ext cx="1148063" cy="457630"/>
            <a:chOff x="582097" y="0"/>
            <a:chExt cx="580825" cy="290412"/>
          </a:xfrm>
          <a:solidFill>
            <a:schemeClr val="accent6">
              <a:lumMod val="7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1" name="Rectangle 30"/>
            <p:cNvSpPr/>
            <p:nvPr/>
          </p:nvSpPr>
          <p:spPr>
            <a:xfrm>
              <a:off x="582097" y="0"/>
              <a:ext cx="580825" cy="290412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582097" y="0"/>
              <a:ext cx="580825" cy="290412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/>
                <a:t>20-30 лет</a:t>
              </a:r>
              <a:endParaRPr lang="ru-RU" b="1" kern="12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948093" y="3098370"/>
            <a:ext cx="1435478" cy="457630"/>
            <a:chOff x="1284895" y="0"/>
            <a:chExt cx="792361" cy="290412"/>
          </a:xfrm>
          <a:solidFill>
            <a:schemeClr val="accent6">
              <a:lumMod val="7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9" name="Rectangle 28"/>
            <p:cNvSpPr/>
            <p:nvPr/>
          </p:nvSpPr>
          <p:spPr>
            <a:xfrm>
              <a:off x="1284895" y="0"/>
              <a:ext cx="725034" cy="290412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284896" y="0"/>
              <a:ext cx="792360" cy="290412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/>
                <a:t>31-41 </a:t>
              </a:r>
              <a:r>
                <a:rPr lang="ru-RU" b="1" dirty="0" smtClean="0"/>
                <a:t>лет</a:t>
              </a:r>
              <a:endParaRPr lang="ru-RU" b="1" kern="12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293511" y="2316605"/>
            <a:ext cx="1372322" cy="626558"/>
            <a:chOff x="1987695" y="0"/>
            <a:chExt cx="580825" cy="290412"/>
          </a:xfrm>
          <a:solidFill>
            <a:schemeClr val="accent6">
              <a:lumMod val="7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7" name="Rectangle 26"/>
            <p:cNvSpPr/>
            <p:nvPr/>
          </p:nvSpPr>
          <p:spPr>
            <a:xfrm>
              <a:off x="1987695" y="0"/>
              <a:ext cx="580825" cy="290412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1987695" y="0"/>
              <a:ext cx="580825" cy="290412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/>
                <a:t>77 человек</a:t>
              </a:r>
              <a:endParaRPr lang="ru-RU" b="1" kern="1200" dirty="0"/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756" y="3834509"/>
            <a:ext cx="333829" cy="33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4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исследования: 20-30 лет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29" y="2434158"/>
            <a:ext cx="7678057" cy="34163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Больше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VK</a:t>
            </a:r>
            <a:r>
              <a:rPr lang="ru-RU" b="1" dirty="0" smtClean="0">
                <a:solidFill>
                  <a:srgbClr val="7030A0"/>
                </a:solidFill>
              </a:rPr>
              <a:t>,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ru-RU" dirty="0"/>
              <a:t>чем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Facebook,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/>
              <a:t>также преобладает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Instagram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dirty="0" smtClean="0"/>
              <a:t>Чаще размещают информацию,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лишенную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личной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 эмоциональной окраски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dirty="0"/>
              <a:t>П</a:t>
            </a:r>
            <a:r>
              <a:rPr lang="ru-RU" dirty="0" smtClean="0"/>
              <a:t>убликации </a:t>
            </a:r>
            <a:r>
              <a:rPr lang="ru-RU" dirty="0"/>
              <a:t>чаще направлены на то, чтобы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повеселить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подписчиков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/>
              <a:t>или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поделиться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информацией</a:t>
            </a:r>
          </a:p>
          <a:p>
            <a:pPr algn="just"/>
            <a:r>
              <a:rPr lang="ru-RU" sz="2000" b="1" dirty="0" smtClean="0">
                <a:solidFill>
                  <a:schemeClr val="accent1"/>
                </a:solidFill>
              </a:rPr>
              <a:t>63</a:t>
            </a:r>
            <a:r>
              <a:rPr lang="ru-RU" sz="2000" b="1" dirty="0">
                <a:solidFill>
                  <a:schemeClr val="accent1"/>
                </a:solidFill>
              </a:rPr>
              <a:t>%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dirty="0"/>
              <a:t>от общего числа </a:t>
            </a:r>
            <a:r>
              <a:rPr lang="ru-RU" dirty="0" smtClean="0"/>
              <a:t>публикаций</a:t>
            </a:r>
            <a:r>
              <a:rPr lang="en-US" dirty="0" smtClean="0"/>
              <a:t> -</a:t>
            </a:r>
            <a:r>
              <a:rPr lang="ru-RU" dirty="0"/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перепосты без текста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/>
              <a:t>или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 минимальным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текстом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2000" b="1" dirty="0">
                <a:solidFill>
                  <a:schemeClr val="accent1"/>
                </a:solidFill>
              </a:rPr>
              <a:t>45% </a:t>
            </a:r>
            <a:r>
              <a:rPr lang="ru-RU" dirty="0"/>
              <a:t>от общего числа </a:t>
            </a:r>
            <a:r>
              <a:rPr lang="ru-RU" dirty="0" smtClean="0"/>
              <a:t>публикаций</a:t>
            </a:r>
            <a:r>
              <a:rPr lang="en-US" dirty="0" smtClean="0"/>
              <a:t> – </a:t>
            </a:r>
            <a:r>
              <a:rPr lang="ru-RU" dirty="0" smtClean="0"/>
              <a:t>тематика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«Смешное» </a:t>
            </a:r>
            <a:r>
              <a:rPr lang="ru-RU" dirty="0" smtClean="0"/>
              <a:t>(</a:t>
            </a:r>
            <a:r>
              <a:rPr lang="en-US" dirty="0" smtClean="0"/>
              <a:t>vs</a:t>
            </a:r>
            <a:r>
              <a:rPr lang="ru-RU" dirty="0" smtClean="0"/>
              <a:t> старшая группа - </a:t>
            </a:r>
            <a:r>
              <a:rPr lang="ru-RU" sz="2000" b="1" dirty="0">
                <a:solidFill>
                  <a:schemeClr val="accent1"/>
                </a:solidFill>
              </a:rPr>
              <a:t>1%</a:t>
            </a:r>
            <a:r>
              <a:rPr lang="ru-RU" dirty="0">
                <a:solidFill>
                  <a:schemeClr val="accent1"/>
                </a:solidFill>
              </a:rPr>
              <a:t>). </a:t>
            </a:r>
            <a:endParaRPr lang="ru-RU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3800677"/>
            <a:ext cx="2487386" cy="3479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01" y="1953934"/>
            <a:ext cx="1988782" cy="20287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14898" y="5639343"/>
            <a:ext cx="6454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accent1"/>
                </a:solidFill>
              </a:rPr>
              <a:t>Большая частота публикаций </a:t>
            </a:r>
            <a:r>
              <a:rPr lang="ru-RU" dirty="0"/>
              <a:t>связана с их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нейтральным содержанием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/>
              <a:t>и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отсутствием информации о пользователе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4619326" y="5690801"/>
            <a:ext cx="492965" cy="719163"/>
          </a:xfrm>
          <a:prstGeom prst="up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1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исследования: </a:t>
            </a:r>
            <a:r>
              <a:rPr lang="ru-RU" dirty="0" smtClean="0"/>
              <a:t>31-41 год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9987" y="2374901"/>
            <a:ext cx="7700469" cy="2506381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Больше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Facebook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dirty="0"/>
              <a:t>чем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VK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/>
              <a:t>также </a:t>
            </a:r>
            <a:r>
              <a:rPr lang="ru-RU" dirty="0"/>
              <a:t>преобладает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Instagram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dirty="0" smtClean="0"/>
              <a:t>Склонны </a:t>
            </a:r>
            <a:r>
              <a:rPr lang="ru-RU" dirty="0"/>
              <a:t>публиковать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больше информации о себе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/>
              <a:t>и своей жизни,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чаще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делятся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эмоциями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accent1"/>
                </a:solidFill>
              </a:rPr>
              <a:t>57</a:t>
            </a:r>
            <a:r>
              <a:rPr lang="ru-RU" sz="2000" b="1" dirty="0">
                <a:solidFill>
                  <a:schemeClr val="accent1"/>
                </a:solidFill>
              </a:rPr>
              <a:t>%  </a:t>
            </a:r>
            <a:r>
              <a:rPr lang="ru-RU" dirty="0"/>
              <a:t>от общего числа </a:t>
            </a:r>
            <a:r>
              <a:rPr lang="ru-RU" dirty="0" smtClean="0"/>
              <a:t>публикаций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авторский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контент без текста или с минимальным текстом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accent1"/>
                </a:solidFill>
              </a:rPr>
              <a:t>59 </a:t>
            </a:r>
            <a:r>
              <a:rPr lang="ru-RU" sz="2000" b="1" dirty="0">
                <a:solidFill>
                  <a:schemeClr val="accent1"/>
                </a:solidFill>
              </a:rPr>
              <a:t>% </a:t>
            </a:r>
            <a:r>
              <a:rPr lang="ru-RU" dirty="0"/>
              <a:t>от общего </a:t>
            </a:r>
            <a:r>
              <a:rPr lang="ru-RU" dirty="0" smtClean="0"/>
              <a:t>контента --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тематика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/>
              <a:t>публикаций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«Я и моя жизнь» </a:t>
            </a:r>
            <a:r>
              <a:rPr lang="ru-RU" dirty="0" smtClean="0"/>
              <a:t>, </a:t>
            </a:r>
            <a:r>
              <a:rPr lang="en-US" dirty="0" smtClean="0"/>
              <a:t>vs </a:t>
            </a:r>
            <a:r>
              <a:rPr lang="ru-RU" sz="2000" b="1" dirty="0" smtClean="0">
                <a:solidFill>
                  <a:schemeClr val="accent1"/>
                </a:solidFill>
              </a:rPr>
              <a:t>21%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ru-RU" dirty="0"/>
              <a:t>у более молодых </a:t>
            </a:r>
            <a:r>
              <a:rPr lang="ru-RU" dirty="0" smtClean="0"/>
              <a:t>пользователей). 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7" y="2224092"/>
            <a:ext cx="2723692" cy="4633908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971427788"/>
              </p:ext>
            </p:extLst>
          </p:nvPr>
        </p:nvGraphicFramePr>
        <p:xfrm>
          <a:off x="3939987" y="5049086"/>
          <a:ext cx="7972613" cy="1740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166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исследования: 31-41 год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509" y="2658976"/>
            <a:ext cx="8825659" cy="2075241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VS </a:t>
            </a:r>
            <a:r>
              <a:rPr lang="ru-RU" b="1" dirty="0" smtClean="0">
                <a:solidFill>
                  <a:schemeClr val="accent1"/>
                </a:solidFill>
              </a:rPr>
              <a:t>20-30 лет: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ru-RU" dirty="0" smtClean="0"/>
              <a:t>статистически </a:t>
            </a:r>
            <a:r>
              <a:rPr lang="ru-RU" dirty="0"/>
              <a:t>значимо </a:t>
            </a:r>
            <a:r>
              <a:rPr lang="ru-RU" b="1" dirty="0">
                <a:solidFill>
                  <a:schemeClr val="accent1"/>
                </a:solidFill>
              </a:rPr>
              <a:t>выше доля контента </a:t>
            </a:r>
            <a:r>
              <a:rPr lang="ru-RU" dirty="0"/>
              <a:t>в категориях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«Социальное и политическое»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и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«Социальные интеракции»</a:t>
            </a:r>
          </a:p>
          <a:p>
            <a:pPr>
              <a:buFont typeface="Wingdings 3" panose="05040102010807070707" pitchFamily="18" charset="2"/>
              <a:buChar char=""/>
            </a:pPr>
            <a:r>
              <a:rPr lang="ru-RU" i="1" dirty="0" smtClean="0"/>
              <a:t>что </a:t>
            </a:r>
            <a:r>
              <a:rPr lang="ru-RU" i="1" dirty="0"/>
              <a:t>может говорить о том, для пользователей этой группы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социальные сети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i="1" dirty="0"/>
              <a:t>являются пространством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для обсуждения социальных проблем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47361913"/>
              </p:ext>
            </p:extLst>
          </p:nvPr>
        </p:nvGraphicFramePr>
        <p:xfrm>
          <a:off x="4219387" y="4501989"/>
          <a:ext cx="7972613" cy="1857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089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Результаты: заключение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90586"/>
            <a:ext cx="8825659" cy="3416300"/>
          </a:xfrm>
        </p:spPr>
        <p:txBody>
          <a:bodyPr/>
          <a:lstStyle/>
          <a:p>
            <a:r>
              <a:rPr lang="ru-RU" dirty="0" smtClean="0"/>
              <a:t>Существуют </a:t>
            </a:r>
            <a:r>
              <a:rPr lang="ru-RU" dirty="0"/>
              <a:t>различия между группами пользователей разных возрастов в тематике и содержании </a:t>
            </a:r>
            <a:r>
              <a:rPr lang="ru-RU" dirty="0" smtClean="0"/>
              <a:t>публикаций, свидетельствующие о следующем: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оциальные </a:t>
            </a:r>
            <a:r>
              <a:rPr lang="ru-RU" dirty="0">
                <a:solidFill>
                  <a:schemeClr val="tx1"/>
                </a:solidFill>
              </a:rPr>
              <a:t>сети </a:t>
            </a:r>
            <a:r>
              <a:rPr lang="ru-RU" dirty="0"/>
              <a:t>являются </a:t>
            </a:r>
            <a:r>
              <a:rPr lang="ru-RU" dirty="0" smtClean="0"/>
              <a:t>прежде всего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пространством </a:t>
            </a:r>
            <a:r>
              <a:rPr lang="ru-RU" dirty="0"/>
              <a:t>для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реализации познавательных потребностей</a:t>
            </a:r>
            <a:r>
              <a:rPr lang="ru-RU" b="1" dirty="0"/>
              <a:t>,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потребности в творчестве и личностном общении </a:t>
            </a:r>
            <a:r>
              <a:rPr lang="ru-RU" dirty="0"/>
              <a:t>у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более взрослых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респондентов.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В</a:t>
            </a:r>
            <a:r>
              <a:rPr lang="ru-RU" dirty="0" smtClean="0"/>
              <a:t> более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молодой группе (20- 30 лет) </a:t>
            </a:r>
            <a:r>
              <a:rPr lang="ru-RU" dirty="0" smtClean="0"/>
              <a:t>пользователи </a:t>
            </a:r>
            <a:r>
              <a:rPr lang="ru-RU" dirty="0"/>
              <a:t>чаще используют </a:t>
            </a:r>
            <a:r>
              <a:rPr lang="ru-RU" dirty="0">
                <a:solidFill>
                  <a:schemeClr val="tx1"/>
                </a:solidFill>
              </a:rPr>
              <a:t>это пространство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для обмена информацией и развлечения.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24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382</TotalTime>
  <Words>519</Words>
  <Application>Microsoft Office PowerPoint</Application>
  <PresentationFormat>Произвольный</PresentationFormat>
  <Paragraphs>58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Ion Boardroom</vt:lpstr>
      <vt:lpstr>Социальные сети как жизненное пространство человека: возрастной контекст</vt:lpstr>
      <vt:lpstr>Социальные сети как пространство социализации</vt:lpstr>
      <vt:lpstr>Социальные сети как пространство удовлетворения потребностей</vt:lpstr>
      <vt:lpstr>Исследование: что публикуют пользователи</vt:lpstr>
      <vt:lpstr>Результаты исследования: 20-30 лет</vt:lpstr>
      <vt:lpstr>Результаты исследования: 31-41 год</vt:lpstr>
      <vt:lpstr>Результаты исследования: 31-41 год</vt:lpstr>
      <vt:lpstr>Результаты: 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Социальные сети как жизненное пространство человека: возрастной контекст</dc:title>
  <dc:creator>Anna Sokolova</dc:creator>
  <cp:lastModifiedBy>Василиса</cp:lastModifiedBy>
  <cp:revision>122</cp:revision>
  <dcterms:created xsi:type="dcterms:W3CDTF">2020-09-17T16:01:03Z</dcterms:created>
  <dcterms:modified xsi:type="dcterms:W3CDTF">2020-10-13T12:01:22Z</dcterms:modified>
</cp:coreProperties>
</file>