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70" d="100"/>
          <a:sy n="70" d="100"/>
        </p:scale>
        <p:origin x="4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BC42D7-4ACB-499D-9FFB-E23B1B721A1D}" type="doc">
      <dgm:prSet loTypeId="urn:microsoft.com/office/officeart/2005/8/layout/funnel1" loCatId="relationship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D473FF56-A203-477B-A68B-6AD1F9E667A7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прошлое культурное</a:t>
          </a:r>
          <a:endParaRPr lang="ru-RU" dirty="0">
            <a:solidFill>
              <a:schemeClr val="tx1"/>
            </a:solidFill>
          </a:endParaRPr>
        </a:p>
      </dgm:t>
    </dgm:pt>
    <dgm:pt modelId="{BEBEF570-D977-43DF-8023-D2BACE79DC58}" type="parTrans" cxnId="{DC55DF4C-1C55-46B1-9B45-88A727CDE87A}">
      <dgm:prSet/>
      <dgm:spPr/>
      <dgm:t>
        <a:bodyPr/>
        <a:lstStyle/>
        <a:p>
          <a:endParaRPr lang="ru-RU"/>
        </a:p>
      </dgm:t>
    </dgm:pt>
    <dgm:pt modelId="{807B28A6-67A6-4184-96AE-84AC7FD848CC}" type="sibTrans" cxnId="{DC55DF4C-1C55-46B1-9B45-88A727CDE87A}">
      <dgm:prSet/>
      <dgm:spPr/>
      <dgm:t>
        <a:bodyPr/>
        <a:lstStyle/>
        <a:p>
          <a:endParaRPr lang="ru-RU"/>
        </a:p>
      </dgm:t>
    </dgm:pt>
    <dgm:pt modelId="{B333AC01-64D7-413B-AEB5-768AFC5C5AF9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прошлое личное</a:t>
          </a:r>
          <a:endParaRPr lang="ru-RU" dirty="0">
            <a:solidFill>
              <a:schemeClr val="tx1"/>
            </a:solidFill>
          </a:endParaRPr>
        </a:p>
      </dgm:t>
    </dgm:pt>
    <dgm:pt modelId="{CC118BE2-661D-4C1A-B22D-EE89BA547BE6}" type="parTrans" cxnId="{EEA2439B-4DA8-493C-8C63-6E4896DB4082}">
      <dgm:prSet/>
      <dgm:spPr/>
      <dgm:t>
        <a:bodyPr/>
        <a:lstStyle/>
        <a:p>
          <a:endParaRPr lang="ru-RU"/>
        </a:p>
      </dgm:t>
    </dgm:pt>
    <dgm:pt modelId="{F50AF2AC-7005-4664-ADF6-10418542F41B}" type="sibTrans" cxnId="{EEA2439B-4DA8-493C-8C63-6E4896DB4082}">
      <dgm:prSet/>
      <dgm:spPr/>
      <dgm:t>
        <a:bodyPr/>
        <a:lstStyle/>
        <a:p>
          <a:endParaRPr lang="ru-RU"/>
        </a:p>
      </dgm:t>
    </dgm:pt>
    <dgm:pt modelId="{E505A84E-6404-4D56-AF53-FECF4B53BF0D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настоящее</a:t>
          </a:r>
          <a:endParaRPr lang="ru-RU" dirty="0">
            <a:solidFill>
              <a:schemeClr val="tx1"/>
            </a:solidFill>
          </a:endParaRPr>
        </a:p>
      </dgm:t>
    </dgm:pt>
    <dgm:pt modelId="{4936EA3E-B38D-45A6-BBD1-1B661D338B1F}" type="parTrans" cxnId="{254BFCF5-67F0-4350-AC1E-B9A868905634}">
      <dgm:prSet/>
      <dgm:spPr/>
      <dgm:t>
        <a:bodyPr/>
        <a:lstStyle/>
        <a:p>
          <a:endParaRPr lang="ru-RU"/>
        </a:p>
      </dgm:t>
    </dgm:pt>
    <dgm:pt modelId="{3510AEB1-A9A1-4B73-8C97-079FE460530D}" type="sibTrans" cxnId="{254BFCF5-67F0-4350-AC1E-B9A868905634}">
      <dgm:prSet/>
      <dgm:spPr/>
      <dgm:t>
        <a:bodyPr/>
        <a:lstStyle/>
        <a:p>
          <a:endParaRPr lang="ru-RU"/>
        </a:p>
      </dgm:t>
    </dgm:pt>
    <dgm:pt modelId="{7FBD9598-6BF9-4480-AE0C-118B4EB4F3C1}">
      <dgm:prSet/>
      <dgm:spPr/>
      <dgm:t>
        <a:bodyPr/>
        <a:lstStyle/>
        <a:p>
          <a:endParaRPr lang="ru-RU" dirty="0"/>
        </a:p>
      </dgm:t>
    </dgm:pt>
    <dgm:pt modelId="{24926304-ECDB-4478-872F-3A7F1D3777C1}" type="parTrans" cxnId="{A4DB1C01-7497-4CE0-A894-CD18057BFC9C}">
      <dgm:prSet/>
      <dgm:spPr/>
      <dgm:t>
        <a:bodyPr/>
        <a:lstStyle/>
        <a:p>
          <a:endParaRPr lang="ru-RU"/>
        </a:p>
      </dgm:t>
    </dgm:pt>
    <dgm:pt modelId="{2C0AD595-9F26-43AA-9721-8F70F4CA50D9}" type="sibTrans" cxnId="{A4DB1C01-7497-4CE0-A894-CD18057BFC9C}">
      <dgm:prSet/>
      <dgm:spPr/>
      <dgm:t>
        <a:bodyPr/>
        <a:lstStyle/>
        <a:p>
          <a:endParaRPr lang="ru-RU"/>
        </a:p>
      </dgm:t>
    </dgm:pt>
    <dgm:pt modelId="{E9E32E70-19CE-4895-9EF3-5C4E66D06259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прошлое неосознаваемое</a:t>
          </a:r>
          <a:endParaRPr lang="ru-RU" dirty="0">
            <a:solidFill>
              <a:schemeClr val="tx1"/>
            </a:solidFill>
          </a:endParaRPr>
        </a:p>
      </dgm:t>
    </dgm:pt>
    <dgm:pt modelId="{587377C1-4FF6-491A-9E1E-F15EFE40A272}" type="sibTrans" cxnId="{9ECB82FD-6AF2-4D8F-95C0-9FE3F45A7C9C}">
      <dgm:prSet/>
      <dgm:spPr/>
      <dgm:t>
        <a:bodyPr/>
        <a:lstStyle/>
        <a:p>
          <a:endParaRPr lang="ru-RU"/>
        </a:p>
      </dgm:t>
    </dgm:pt>
    <dgm:pt modelId="{5FD233F8-9947-4F36-B786-1CA1CB901B69}" type="parTrans" cxnId="{9ECB82FD-6AF2-4D8F-95C0-9FE3F45A7C9C}">
      <dgm:prSet/>
      <dgm:spPr/>
      <dgm:t>
        <a:bodyPr/>
        <a:lstStyle/>
        <a:p>
          <a:endParaRPr lang="ru-RU"/>
        </a:p>
      </dgm:t>
    </dgm:pt>
    <dgm:pt modelId="{DF8C7ABE-CC63-4027-A41F-7A2FFA405B4A}" type="pres">
      <dgm:prSet presAssocID="{4CBC42D7-4ACB-499D-9FFB-E23B1B721A1D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0E9D0E-1607-46F2-8BDF-C6AC66D206C2}" type="pres">
      <dgm:prSet presAssocID="{4CBC42D7-4ACB-499D-9FFB-E23B1B721A1D}" presName="ellipse" presStyleLbl="trBgShp" presStyleIdx="0" presStyleCnt="1"/>
      <dgm:spPr/>
    </dgm:pt>
    <dgm:pt modelId="{008233F2-8B93-4AE6-BB2E-C5F35738AC54}" type="pres">
      <dgm:prSet presAssocID="{4CBC42D7-4ACB-499D-9FFB-E23B1B721A1D}" presName="arrow1" presStyleLbl="fgShp" presStyleIdx="0" presStyleCnt="1"/>
      <dgm:spPr/>
    </dgm:pt>
    <dgm:pt modelId="{26936D3A-AE5C-44F9-9C28-8CF99A5D8304}" type="pres">
      <dgm:prSet presAssocID="{4CBC42D7-4ACB-499D-9FFB-E23B1B721A1D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35D62D-F855-485F-AFF9-635D3DC3B89E}" type="pres">
      <dgm:prSet presAssocID="{D473FF56-A203-477B-A68B-6AD1F9E667A7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20E92E-2F39-4866-9ACD-B5DD25789F8C}" type="pres">
      <dgm:prSet presAssocID="{B333AC01-64D7-413B-AEB5-768AFC5C5AF9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ECA2A2-D9FB-4A1F-8FA4-70FE5EFC0268}" type="pres">
      <dgm:prSet presAssocID="{E505A84E-6404-4D56-AF53-FECF4B53BF0D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CE4D07-AD32-4E85-897E-349FD96D2C33}" type="pres">
      <dgm:prSet presAssocID="{4CBC42D7-4ACB-499D-9FFB-E23B1B721A1D}" presName="funnel" presStyleLbl="trAlignAcc1" presStyleIdx="0" presStyleCnt="1"/>
      <dgm:spPr/>
    </dgm:pt>
  </dgm:ptLst>
  <dgm:cxnLst>
    <dgm:cxn modelId="{254BFCF5-67F0-4350-AC1E-B9A868905634}" srcId="{4CBC42D7-4ACB-499D-9FFB-E23B1B721A1D}" destId="{E505A84E-6404-4D56-AF53-FECF4B53BF0D}" srcOrd="3" destOrd="0" parTransId="{4936EA3E-B38D-45A6-BBD1-1B661D338B1F}" sibTransId="{3510AEB1-A9A1-4B73-8C97-079FE460530D}"/>
    <dgm:cxn modelId="{68D704C7-1CDA-412F-AA32-21A5AD4F6429}" type="presOf" srcId="{4CBC42D7-4ACB-499D-9FFB-E23B1B721A1D}" destId="{DF8C7ABE-CC63-4027-A41F-7A2FFA405B4A}" srcOrd="0" destOrd="0" presId="urn:microsoft.com/office/officeart/2005/8/layout/funnel1"/>
    <dgm:cxn modelId="{589D1989-2D80-45E3-AAEF-9806528201DE}" type="presOf" srcId="{E505A84E-6404-4D56-AF53-FECF4B53BF0D}" destId="{26936D3A-AE5C-44F9-9C28-8CF99A5D8304}" srcOrd="0" destOrd="0" presId="urn:microsoft.com/office/officeart/2005/8/layout/funnel1"/>
    <dgm:cxn modelId="{EEA2439B-4DA8-493C-8C63-6E4896DB4082}" srcId="{4CBC42D7-4ACB-499D-9FFB-E23B1B721A1D}" destId="{B333AC01-64D7-413B-AEB5-768AFC5C5AF9}" srcOrd="2" destOrd="0" parTransId="{CC118BE2-661D-4C1A-B22D-EE89BA547BE6}" sibTransId="{F50AF2AC-7005-4664-ADF6-10418542F41B}"/>
    <dgm:cxn modelId="{9ECB82FD-6AF2-4D8F-95C0-9FE3F45A7C9C}" srcId="{4CBC42D7-4ACB-499D-9FFB-E23B1B721A1D}" destId="{E9E32E70-19CE-4895-9EF3-5C4E66D06259}" srcOrd="0" destOrd="0" parTransId="{5FD233F8-9947-4F36-B786-1CA1CB901B69}" sibTransId="{587377C1-4FF6-491A-9E1E-F15EFE40A272}"/>
    <dgm:cxn modelId="{DC55DF4C-1C55-46B1-9B45-88A727CDE87A}" srcId="{4CBC42D7-4ACB-499D-9FFB-E23B1B721A1D}" destId="{D473FF56-A203-477B-A68B-6AD1F9E667A7}" srcOrd="1" destOrd="0" parTransId="{BEBEF570-D977-43DF-8023-D2BACE79DC58}" sibTransId="{807B28A6-67A6-4184-96AE-84AC7FD848CC}"/>
    <dgm:cxn modelId="{A4DB1C01-7497-4CE0-A894-CD18057BFC9C}" srcId="{4CBC42D7-4ACB-499D-9FFB-E23B1B721A1D}" destId="{7FBD9598-6BF9-4480-AE0C-118B4EB4F3C1}" srcOrd="4" destOrd="0" parTransId="{24926304-ECDB-4478-872F-3A7F1D3777C1}" sibTransId="{2C0AD595-9F26-43AA-9721-8F70F4CA50D9}"/>
    <dgm:cxn modelId="{CE1424F8-DDE2-4958-A7D6-63F81A6C2614}" type="presOf" srcId="{E9E32E70-19CE-4895-9EF3-5C4E66D06259}" destId="{23ECA2A2-D9FB-4A1F-8FA4-70FE5EFC0268}" srcOrd="0" destOrd="0" presId="urn:microsoft.com/office/officeart/2005/8/layout/funnel1"/>
    <dgm:cxn modelId="{B44B463C-49BD-4BDD-953D-DE84DBC7224E}" type="presOf" srcId="{D473FF56-A203-477B-A68B-6AD1F9E667A7}" destId="{F420E92E-2F39-4866-9ACD-B5DD25789F8C}" srcOrd="0" destOrd="0" presId="urn:microsoft.com/office/officeart/2005/8/layout/funnel1"/>
    <dgm:cxn modelId="{255EB9C6-30A8-4669-ADB0-44147623ACB9}" type="presOf" srcId="{B333AC01-64D7-413B-AEB5-768AFC5C5AF9}" destId="{9135D62D-F855-485F-AFF9-635D3DC3B89E}" srcOrd="0" destOrd="0" presId="urn:microsoft.com/office/officeart/2005/8/layout/funnel1"/>
    <dgm:cxn modelId="{E65B197A-225C-446A-B045-FEC17043E120}" type="presParOf" srcId="{DF8C7ABE-CC63-4027-A41F-7A2FFA405B4A}" destId="{FE0E9D0E-1607-46F2-8BDF-C6AC66D206C2}" srcOrd="0" destOrd="0" presId="urn:microsoft.com/office/officeart/2005/8/layout/funnel1"/>
    <dgm:cxn modelId="{4ACD47FF-8525-4CC7-BADE-1586F2269DDA}" type="presParOf" srcId="{DF8C7ABE-CC63-4027-A41F-7A2FFA405B4A}" destId="{008233F2-8B93-4AE6-BB2E-C5F35738AC54}" srcOrd="1" destOrd="0" presId="urn:microsoft.com/office/officeart/2005/8/layout/funnel1"/>
    <dgm:cxn modelId="{2790F0E7-DE12-4350-989D-27F3E524F8E1}" type="presParOf" srcId="{DF8C7ABE-CC63-4027-A41F-7A2FFA405B4A}" destId="{26936D3A-AE5C-44F9-9C28-8CF99A5D8304}" srcOrd="2" destOrd="0" presId="urn:microsoft.com/office/officeart/2005/8/layout/funnel1"/>
    <dgm:cxn modelId="{421472D0-B2DA-4172-B921-CD83BAC59969}" type="presParOf" srcId="{DF8C7ABE-CC63-4027-A41F-7A2FFA405B4A}" destId="{9135D62D-F855-485F-AFF9-635D3DC3B89E}" srcOrd="3" destOrd="0" presId="urn:microsoft.com/office/officeart/2005/8/layout/funnel1"/>
    <dgm:cxn modelId="{9A3CC8FB-5800-4176-A66E-F324203B2BCF}" type="presParOf" srcId="{DF8C7ABE-CC63-4027-A41F-7A2FFA405B4A}" destId="{F420E92E-2F39-4866-9ACD-B5DD25789F8C}" srcOrd="4" destOrd="0" presId="urn:microsoft.com/office/officeart/2005/8/layout/funnel1"/>
    <dgm:cxn modelId="{849A92BE-7E87-4A6C-9197-24F0E9AA26A7}" type="presParOf" srcId="{DF8C7ABE-CC63-4027-A41F-7A2FFA405B4A}" destId="{23ECA2A2-D9FB-4A1F-8FA4-70FE5EFC0268}" srcOrd="5" destOrd="0" presId="urn:microsoft.com/office/officeart/2005/8/layout/funnel1"/>
    <dgm:cxn modelId="{FCB039F3-8373-4EF7-8896-5FE8C39DAEFE}" type="presParOf" srcId="{DF8C7ABE-CC63-4027-A41F-7A2FFA405B4A}" destId="{C6CE4D07-AD32-4E85-897E-349FD96D2C33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BC42D7-4ACB-499D-9FFB-E23B1B721A1D}" type="doc">
      <dgm:prSet loTypeId="urn:microsoft.com/office/officeart/2005/8/layout/funnel1" loCatId="relationship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B333AC01-64D7-413B-AEB5-768AFC5C5AF9}">
      <dgm:prSet phldrT="[Текст]"/>
      <dgm:spPr/>
      <dgm:t>
        <a:bodyPr/>
        <a:lstStyle/>
        <a:p>
          <a:r>
            <a:rPr lang="ru-RU" dirty="0" smtClean="0"/>
            <a:t>прошлое</a:t>
          </a:r>
          <a:endParaRPr lang="ru-RU" dirty="0"/>
        </a:p>
      </dgm:t>
    </dgm:pt>
    <dgm:pt modelId="{CC118BE2-661D-4C1A-B22D-EE89BA547BE6}" type="parTrans" cxnId="{EEA2439B-4DA8-493C-8C63-6E4896DB4082}">
      <dgm:prSet/>
      <dgm:spPr/>
      <dgm:t>
        <a:bodyPr/>
        <a:lstStyle/>
        <a:p>
          <a:endParaRPr lang="ru-RU"/>
        </a:p>
      </dgm:t>
    </dgm:pt>
    <dgm:pt modelId="{F50AF2AC-7005-4664-ADF6-10418542F41B}" type="sibTrans" cxnId="{EEA2439B-4DA8-493C-8C63-6E4896DB4082}">
      <dgm:prSet/>
      <dgm:spPr/>
      <dgm:t>
        <a:bodyPr/>
        <a:lstStyle/>
        <a:p>
          <a:endParaRPr lang="ru-RU"/>
        </a:p>
      </dgm:t>
    </dgm:pt>
    <dgm:pt modelId="{E505A84E-6404-4D56-AF53-FECF4B53BF0D}">
      <dgm:prSet/>
      <dgm:spPr/>
      <dgm:t>
        <a:bodyPr/>
        <a:lstStyle/>
        <a:p>
          <a:r>
            <a:rPr lang="ru-RU" dirty="0" smtClean="0"/>
            <a:t>настоящее</a:t>
          </a:r>
          <a:endParaRPr lang="ru-RU" dirty="0"/>
        </a:p>
      </dgm:t>
    </dgm:pt>
    <dgm:pt modelId="{4936EA3E-B38D-45A6-BBD1-1B661D338B1F}" type="parTrans" cxnId="{254BFCF5-67F0-4350-AC1E-B9A868905634}">
      <dgm:prSet/>
      <dgm:spPr/>
      <dgm:t>
        <a:bodyPr/>
        <a:lstStyle/>
        <a:p>
          <a:endParaRPr lang="ru-RU"/>
        </a:p>
      </dgm:t>
    </dgm:pt>
    <dgm:pt modelId="{3510AEB1-A9A1-4B73-8C97-079FE460530D}" type="sibTrans" cxnId="{254BFCF5-67F0-4350-AC1E-B9A868905634}">
      <dgm:prSet/>
      <dgm:spPr/>
      <dgm:t>
        <a:bodyPr/>
        <a:lstStyle/>
        <a:p>
          <a:endParaRPr lang="ru-RU"/>
        </a:p>
      </dgm:t>
    </dgm:pt>
    <dgm:pt modelId="{7FBD9598-6BF9-4480-AE0C-118B4EB4F3C1}">
      <dgm:prSet/>
      <dgm:spPr/>
      <dgm:t>
        <a:bodyPr/>
        <a:lstStyle/>
        <a:p>
          <a:endParaRPr lang="ru-RU" dirty="0"/>
        </a:p>
      </dgm:t>
    </dgm:pt>
    <dgm:pt modelId="{24926304-ECDB-4478-872F-3A7F1D3777C1}" type="parTrans" cxnId="{A4DB1C01-7497-4CE0-A894-CD18057BFC9C}">
      <dgm:prSet/>
      <dgm:spPr/>
      <dgm:t>
        <a:bodyPr/>
        <a:lstStyle/>
        <a:p>
          <a:endParaRPr lang="ru-RU"/>
        </a:p>
      </dgm:t>
    </dgm:pt>
    <dgm:pt modelId="{2C0AD595-9F26-43AA-9721-8F70F4CA50D9}" type="sibTrans" cxnId="{A4DB1C01-7497-4CE0-A894-CD18057BFC9C}">
      <dgm:prSet/>
      <dgm:spPr/>
      <dgm:t>
        <a:bodyPr/>
        <a:lstStyle/>
        <a:p>
          <a:endParaRPr lang="ru-RU"/>
        </a:p>
      </dgm:t>
    </dgm:pt>
    <dgm:pt modelId="{DF8C7ABE-CC63-4027-A41F-7A2FFA405B4A}" type="pres">
      <dgm:prSet presAssocID="{4CBC42D7-4ACB-499D-9FFB-E23B1B721A1D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0E9D0E-1607-46F2-8BDF-C6AC66D206C2}" type="pres">
      <dgm:prSet presAssocID="{4CBC42D7-4ACB-499D-9FFB-E23B1B721A1D}" presName="ellipse" presStyleLbl="trBgShp" presStyleIdx="0" presStyleCnt="1"/>
      <dgm:spPr/>
    </dgm:pt>
    <dgm:pt modelId="{008233F2-8B93-4AE6-BB2E-C5F35738AC54}" type="pres">
      <dgm:prSet presAssocID="{4CBC42D7-4ACB-499D-9FFB-E23B1B721A1D}" presName="arrow1" presStyleLbl="fgShp" presStyleIdx="0" presStyleCnt="1"/>
      <dgm:spPr/>
    </dgm:pt>
    <dgm:pt modelId="{26936D3A-AE5C-44F9-9C28-8CF99A5D8304}" type="pres">
      <dgm:prSet presAssocID="{4CBC42D7-4ACB-499D-9FFB-E23B1B721A1D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557DF1-44AD-4DEB-950D-D9DD5C353CC6}" type="pres">
      <dgm:prSet presAssocID="{E505A84E-6404-4D56-AF53-FECF4B53BF0D}" presName="item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62F503-30A2-48A6-B6AC-0D52E11FC784}" type="pres">
      <dgm:prSet presAssocID="{7FBD9598-6BF9-4480-AE0C-118B4EB4F3C1}" presName="item2" presStyleLbl="node1" presStyleIdx="1" presStyleCnt="2" custScaleX="148998" custScaleY="103586" custLinFactNeighborX="4744" custLinFactNeighborY="42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CE4D07-AD32-4E85-897E-349FD96D2C33}" type="pres">
      <dgm:prSet presAssocID="{4CBC42D7-4ACB-499D-9FFB-E23B1B721A1D}" presName="funnel" presStyleLbl="trAlignAcc1" presStyleIdx="0" presStyleCnt="1" custScaleX="218617" custLinFactNeighborX="2287" custLinFactNeighborY="-653"/>
      <dgm:spPr/>
    </dgm:pt>
  </dgm:ptLst>
  <dgm:cxnLst>
    <dgm:cxn modelId="{A4DB1C01-7497-4CE0-A894-CD18057BFC9C}" srcId="{4CBC42D7-4ACB-499D-9FFB-E23B1B721A1D}" destId="{7FBD9598-6BF9-4480-AE0C-118B4EB4F3C1}" srcOrd="2" destOrd="0" parTransId="{24926304-ECDB-4478-872F-3A7F1D3777C1}" sibTransId="{2C0AD595-9F26-43AA-9721-8F70F4CA50D9}"/>
    <dgm:cxn modelId="{2A5B3EF5-540B-416B-92F4-2399A9237C30}" type="presOf" srcId="{E505A84E-6404-4D56-AF53-FECF4B53BF0D}" destId="{34557DF1-44AD-4DEB-950D-D9DD5C353CC6}" srcOrd="0" destOrd="0" presId="urn:microsoft.com/office/officeart/2005/8/layout/funnel1"/>
    <dgm:cxn modelId="{254BFCF5-67F0-4350-AC1E-B9A868905634}" srcId="{4CBC42D7-4ACB-499D-9FFB-E23B1B721A1D}" destId="{E505A84E-6404-4D56-AF53-FECF4B53BF0D}" srcOrd="1" destOrd="0" parTransId="{4936EA3E-B38D-45A6-BBD1-1B661D338B1F}" sibTransId="{3510AEB1-A9A1-4B73-8C97-079FE460530D}"/>
    <dgm:cxn modelId="{6A9AA6CC-99D9-45D4-8D1D-E4A17EF67CCE}" type="presOf" srcId="{7FBD9598-6BF9-4480-AE0C-118B4EB4F3C1}" destId="{26936D3A-AE5C-44F9-9C28-8CF99A5D8304}" srcOrd="0" destOrd="0" presId="urn:microsoft.com/office/officeart/2005/8/layout/funnel1"/>
    <dgm:cxn modelId="{EEA2439B-4DA8-493C-8C63-6E4896DB4082}" srcId="{4CBC42D7-4ACB-499D-9FFB-E23B1B721A1D}" destId="{B333AC01-64D7-413B-AEB5-768AFC5C5AF9}" srcOrd="0" destOrd="0" parTransId="{CC118BE2-661D-4C1A-B22D-EE89BA547BE6}" sibTransId="{F50AF2AC-7005-4664-ADF6-10418542F41B}"/>
    <dgm:cxn modelId="{96FFDC5F-0AC6-4CA6-ABC5-0A6E63F1048D}" type="presOf" srcId="{B333AC01-64D7-413B-AEB5-768AFC5C5AF9}" destId="{0662F503-30A2-48A6-B6AC-0D52E11FC784}" srcOrd="0" destOrd="0" presId="urn:microsoft.com/office/officeart/2005/8/layout/funnel1"/>
    <dgm:cxn modelId="{5C9CB455-A9D4-431B-9E5B-169FCE7E31D8}" type="presOf" srcId="{4CBC42D7-4ACB-499D-9FFB-E23B1B721A1D}" destId="{DF8C7ABE-CC63-4027-A41F-7A2FFA405B4A}" srcOrd="0" destOrd="0" presId="urn:microsoft.com/office/officeart/2005/8/layout/funnel1"/>
    <dgm:cxn modelId="{80B9C98E-8091-4982-854C-F7DF77B4B509}" type="presParOf" srcId="{DF8C7ABE-CC63-4027-A41F-7A2FFA405B4A}" destId="{FE0E9D0E-1607-46F2-8BDF-C6AC66D206C2}" srcOrd="0" destOrd="0" presId="urn:microsoft.com/office/officeart/2005/8/layout/funnel1"/>
    <dgm:cxn modelId="{F1381B28-94AD-4CCE-96F1-FC065EF44C11}" type="presParOf" srcId="{DF8C7ABE-CC63-4027-A41F-7A2FFA405B4A}" destId="{008233F2-8B93-4AE6-BB2E-C5F35738AC54}" srcOrd="1" destOrd="0" presId="urn:microsoft.com/office/officeart/2005/8/layout/funnel1"/>
    <dgm:cxn modelId="{42FC77D4-A0F2-4AA9-B243-0F11B0E3A0C4}" type="presParOf" srcId="{DF8C7ABE-CC63-4027-A41F-7A2FFA405B4A}" destId="{26936D3A-AE5C-44F9-9C28-8CF99A5D8304}" srcOrd="2" destOrd="0" presId="urn:microsoft.com/office/officeart/2005/8/layout/funnel1"/>
    <dgm:cxn modelId="{D8A8C3D3-ECD5-435F-BDB4-811B3137F6A3}" type="presParOf" srcId="{DF8C7ABE-CC63-4027-A41F-7A2FFA405B4A}" destId="{34557DF1-44AD-4DEB-950D-D9DD5C353CC6}" srcOrd="3" destOrd="0" presId="urn:microsoft.com/office/officeart/2005/8/layout/funnel1"/>
    <dgm:cxn modelId="{A0F8E50E-6578-48A5-8477-2B9BAB2A34DC}" type="presParOf" srcId="{DF8C7ABE-CC63-4027-A41F-7A2FFA405B4A}" destId="{0662F503-30A2-48A6-B6AC-0D52E11FC784}" srcOrd="4" destOrd="0" presId="urn:microsoft.com/office/officeart/2005/8/layout/funnel1"/>
    <dgm:cxn modelId="{726A79DD-5EA1-439F-B7F2-4A1026D52780}" type="presParOf" srcId="{DF8C7ABE-CC63-4027-A41F-7A2FFA405B4A}" destId="{C6CE4D07-AD32-4E85-897E-349FD96D2C33}" srcOrd="5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B2AA48-B22D-455A-A4BB-D6ADAB829F73}" type="doc">
      <dgm:prSet loTypeId="urn:microsoft.com/office/officeart/2005/8/layout/arrow2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CD652BA-5A56-4009-B543-7EBDBA874644}">
      <dgm:prSet phldrT="[Текст]" custT="1"/>
      <dgm:spPr/>
      <dgm:t>
        <a:bodyPr/>
        <a:lstStyle/>
        <a:p>
          <a:r>
            <a:rPr lang="ru-RU" sz="2000" dirty="0" smtClean="0"/>
            <a:t>Возможное будущее 1</a:t>
          </a:r>
          <a:endParaRPr lang="ru-RU" sz="2000" dirty="0"/>
        </a:p>
      </dgm:t>
    </dgm:pt>
    <dgm:pt modelId="{91F39A02-1E81-4EA5-8F0C-3378C78AFFDB}" type="parTrans" cxnId="{817DD38C-9DB3-4FCC-95B3-C1E622C738DA}">
      <dgm:prSet/>
      <dgm:spPr/>
      <dgm:t>
        <a:bodyPr/>
        <a:lstStyle/>
        <a:p>
          <a:endParaRPr lang="ru-RU"/>
        </a:p>
      </dgm:t>
    </dgm:pt>
    <dgm:pt modelId="{83C4BCE6-8327-48AC-BACF-85E5B53F9B76}" type="sibTrans" cxnId="{817DD38C-9DB3-4FCC-95B3-C1E622C738DA}">
      <dgm:prSet/>
      <dgm:spPr/>
      <dgm:t>
        <a:bodyPr/>
        <a:lstStyle/>
        <a:p>
          <a:endParaRPr lang="ru-RU"/>
        </a:p>
      </dgm:t>
    </dgm:pt>
    <dgm:pt modelId="{6E9E683A-19A5-4AD9-8E18-FD7C7991B936}">
      <dgm:prSet phldrT="[Текст]" custT="1"/>
      <dgm:spPr/>
      <dgm:t>
        <a:bodyPr/>
        <a:lstStyle/>
        <a:p>
          <a:r>
            <a:rPr lang="ru-RU" sz="2000" dirty="0" smtClean="0"/>
            <a:t>Возможное будущее 2</a:t>
          </a:r>
          <a:endParaRPr lang="ru-RU" sz="2000" dirty="0"/>
        </a:p>
      </dgm:t>
    </dgm:pt>
    <dgm:pt modelId="{8404E444-E439-43D2-9966-9935A90FE855}" type="parTrans" cxnId="{07F6E3A6-469E-426C-AF23-91D21FF5301D}">
      <dgm:prSet/>
      <dgm:spPr/>
      <dgm:t>
        <a:bodyPr/>
        <a:lstStyle/>
        <a:p>
          <a:endParaRPr lang="ru-RU"/>
        </a:p>
      </dgm:t>
    </dgm:pt>
    <dgm:pt modelId="{23976564-00FA-40E8-B999-638C38C0B576}" type="sibTrans" cxnId="{07F6E3A6-469E-426C-AF23-91D21FF5301D}">
      <dgm:prSet/>
      <dgm:spPr/>
      <dgm:t>
        <a:bodyPr/>
        <a:lstStyle/>
        <a:p>
          <a:endParaRPr lang="ru-RU"/>
        </a:p>
      </dgm:t>
    </dgm:pt>
    <dgm:pt modelId="{9971560E-FB25-4B00-A26E-90CFB9D33C25}">
      <dgm:prSet phldrT="[Текст]" custT="1"/>
      <dgm:spPr/>
      <dgm:t>
        <a:bodyPr/>
        <a:lstStyle/>
        <a:p>
          <a:endParaRPr lang="ru-RU" sz="2500" dirty="0" smtClean="0"/>
        </a:p>
        <a:p>
          <a:r>
            <a:rPr lang="ru-RU" sz="2000" dirty="0" smtClean="0"/>
            <a:t>Возможное будущее 3</a:t>
          </a:r>
          <a:endParaRPr lang="ru-RU" sz="2000" dirty="0"/>
        </a:p>
      </dgm:t>
    </dgm:pt>
    <dgm:pt modelId="{C56771F9-0B87-4B04-917F-8CF4B00E0072}" type="parTrans" cxnId="{2A6497DA-C105-4DEC-B288-0A9D9A9A1487}">
      <dgm:prSet/>
      <dgm:spPr/>
      <dgm:t>
        <a:bodyPr/>
        <a:lstStyle/>
        <a:p>
          <a:endParaRPr lang="ru-RU"/>
        </a:p>
      </dgm:t>
    </dgm:pt>
    <dgm:pt modelId="{0E59F6B4-BA50-4E7A-88A3-33CA5BE82AF6}" type="sibTrans" cxnId="{2A6497DA-C105-4DEC-B288-0A9D9A9A1487}">
      <dgm:prSet/>
      <dgm:spPr/>
      <dgm:t>
        <a:bodyPr/>
        <a:lstStyle/>
        <a:p>
          <a:endParaRPr lang="ru-RU"/>
        </a:p>
      </dgm:t>
    </dgm:pt>
    <dgm:pt modelId="{90465F71-D4B2-4FC7-82EE-F87A5E08554B}" type="pres">
      <dgm:prSet presAssocID="{D5B2AA48-B22D-455A-A4BB-D6ADAB829F73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E431EF-9E82-4B4D-BEC6-5CE8B7492365}" type="pres">
      <dgm:prSet presAssocID="{D5B2AA48-B22D-455A-A4BB-D6ADAB829F73}" presName="arrow" presStyleLbl="bgShp" presStyleIdx="0" presStyleCnt="1" custScaleX="69313" custScaleY="87120" custLinFactNeighborX="5532" custLinFactNeighborY="172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prstGeom prst="curvedUpArrow">
          <a:avLst/>
        </a:prstGeom>
        <a:scene3d>
          <a:camera prst="orthographicFront"/>
          <a:lightRig rig="threePt" dir="t"/>
        </a:scene3d>
        <a:sp3d/>
      </dgm:spPr>
      <dgm:t>
        <a:bodyPr/>
        <a:lstStyle/>
        <a:p>
          <a:endParaRPr lang="ru-RU"/>
        </a:p>
      </dgm:t>
    </dgm:pt>
    <dgm:pt modelId="{91904B5F-9732-4DC3-A645-663882E35CD1}" type="pres">
      <dgm:prSet presAssocID="{D5B2AA48-B22D-455A-A4BB-D6ADAB829F73}" presName="arrowDiagram3" presStyleCnt="0"/>
      <dgm:spPr/>
    </dgm:pt>
    <dgm:pt modelId="{C249351D-E9BB-4A8C-A1EE-A5498C3EF79C}" type="pres">
      <dgm:prSet presAssocID="{4CD652BA-5A56-4009-B543-7EBDBA874644}" presName="bullet3a" presStyleLbl="node1" presStyleIdx="0" presStyleCnt="3" custScaleX="392308" custScaleY="192307" custLinFactX="267184" custLinFactY="-209497" custLinFactNeighborX="300000" custLinFactNeighborY="-300000"/>
      <dgm:spPr/>
    </dgm:pt>
    <dgm:pt modelId="{F4E80FDF-0D29-4723-A3BA-CB7E7F8C1158}" type="pres">
      <dgm:prSet presAssocID="{4CD652BA-5A56-4009-B543-7EBDBA874644}" presName="textBox3a" presStyleLbl="revTx" presStyleIdx="0" presStyleCnt="3" custScaleY="84187" custLinFactNeighborX="2377" custLinFactNeighborY="-671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9EECEE-D7F9-4684-8624-5624837AEE9E}" type="pres">
      <dgm:prSet presAssocID="{6E9E683A-19A5-4AD9-8E18-FD7C7991B936}" presName="bullet3b" presStyleLbl="node1" presStyleIdx="1" presStyleCnt="3" custScaleX="301596" custLinFactX="100000" custLinFactY="300000" custLinFactNeighborX="199202" custLinFactNeighborY="315077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5E820AD7-31A2-4362-9BAA-8AB793F2B14C}" type="pres">
      <dgm:prSet presAssocID="{6E9E683A-19A5-4AD9-8E18-FD7C7991B936}" presName="textBox3b" presStyleLbl="revTx" presStyleIdx="1" presStyleCnt="3" custScaleY="28235" custLinFactNeighborX="-1175" custLinFactNeighborY="141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8E8702-AF99-43CB-884A-6D794592C795}" type="pres">
      <dgm:prSet presAssocID="{9971560E-FB25-4B00-A26E-90CFB9D33C25}" presName="bullet3c" presStyleLbl="node1" presStyleIdx="2" presStyleCnt="3" custScaleX="631154" custLinFactY="100000" custLinFactNeighborX="72267" custLinFactNeighborY="127218"/>
      <dgm:spPr/>
    </dgm:pt>
    <dgm:pt modelId="{CD1DED79-29E6-4D8C-A19F-257DDE084116}" type="pres">
      <dgm:prSet presAssocID="{9971560E-FB25-4B00-A26E-90CFB9D33C25}" presName="textBox3c" presStyleLbl="revTx" presStyleIdx="2" presStyleCnt="3" custScaleY="39799" custLinFactNeighborX="-21056" custLinFactNeighborY="3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DEA8D2-A37B-4698-A6E2-1658152CEB6B}" type="presOf" srcId="{6E9E683A-19A5-4AD9-8E18-FD7C7991B936}" destId="{5E820AD7-31A2-4362-9BAA-8AB793F2B14C}" srcOrd="0" destOrd="0" presId="urn:microsoft.com/office/officeart/2005/8/layout/arrow2"/>
    <dgm:cxn modelId="{817DD38C-9DB3-4FCC-95B3-C1E622C738DA}" srcId="{D5B2AA48-B22D-455A-A4BB-D6ADAB829F73}" destId="{4CD652BA-5A56-4009-B543-7EBDBA874644}" srcOrd="0" destOrd="0" parTransId="{91F39A02-1E81-4EA5-8F0C-3378C78AFFDB}" sibTransId="{83C4BCE6-8327-48AC-BACF-85E5B53F9B76}"/>
    <dgm:cxn modelId="{07F6E3A6-469E-426C-AF23-91D21FF5301D}" srcId="{D5B2AA48-B22D-455A-A4BB-D6ADAB829F73}" destId="{6E9E683A-19A5-4AD9-8E18-FD7C7991B936}" srcOrd="1" destOrd="0" parTransId="{8404E444-E439-43D2-9966-9935A90FE855}" sibTransId="{23976564-00FA-40E8-B999-638C38C0B576}"/>
    <dgm:cxn modelId="{9E8DEE21-6DA0-4950-923C-228A96BC72F8}" type="presOf" srcId="{9971560E-FB25-4B00-A26E-90CFB9D33C25}" destId="{CD1DED79-29E6-4D8C-A19F-257DDE084116}" srcOrd="0" destOrd="0" presId="urn:microsoft.com/office/officeart/2005/8/layout/arrow2"/>
    <dgm:cxn modelId="{2A6497DA-C105-4DEC-B288-0A9D9A9A1487}" srcId="{D5B2AA48-B22D-455A-A4BB-D6ADAB829F73}" destId="{9971560E-FB25-4B00-A26E-90CFB9D33C25}" srcOrd="2" destOrd="0" parTransId="{C56771F9-0B87-4B04-917F-8CF4B00E0072}" sibTransId="{0E59F6B4-BA50-4E7A-88A3-33CA5BE82AF6}"/>
    <dgm:cxn modelId="{2D90C906-0811-4846-9388-24DB4AB87D11}" type="presOf" srcId="{D5B2AA48-B22D-455A-A4BB-D6ADAB829F73}" destId="{90465F71-D4B2-4FC7-82EE-F87A5E08554B}" srcOrd="0" destOrd="0" presId="urn:microsoft.com/office/officeart/2005/8/layout/arrow2"/>
    <dgm:cxn modelId="{C6457144-32A9-41A8-96AA-6A91F7DC21D6}" type="presOf" srcId="{4CD652BA-5A56-4009-B543-7EBDBA874644}" destId="{F4E80FDF-0D29-4723-A3BA-CB7E7F8C1158}" srcOrd="0" destOrd="0" presId="urn:microsoft.com/office/officeart/2005/8/layout/arrow2"/>
    <dgm:cxn modelId="{153BF0A4-AC55-4083-B4AF-C0187E613CA7}" type="presParOf" srcId="{90465F71-D4B2-4FC7-82EE-F87A5E08554B}" destId="{69E431EF-9E82-4B4D-BEC6-5CE8B7492365}" srcOrd="0" destOrd="0" presId="urn:microsoft.com/office/officeart/2005/8/layout/arrow2"/>
    <dgm:cxn modelId="{0FCF3CBC-DA3A-4A19-B461-1CF7EECA23E6}" type="presParOf" srcId="{90465F71-D4B2-4FC7-82EE-F87A5E08554B}" destId="{91904B5F-9732-4DC3-A645-663882E35CD1}" srcOrd="1" destOrd="0" presId="urn:microsoft.com/office/officeart/2005/8/layout/arrow2"/>
    <dgm:cxn modelId="{4DC71B10-0AAD-49D3-ADD7-FB4B6485545C}" type="presParOf" srcId="{91904B5F-9732-4DC3-A645-663882E35CD1}" destId="{C249351D-E9BB-4A8C-A1EE-A5498C3EF79C}" srcOrd="0" destOrd="0" presId="urn:microsoft.com/office/officeart/2005/8/layout/arrow2"/>
    <dgm:cxn modelId="{F62E4FD3-BB7C-4E32-A6F3-9DAC971531C1}" type="presParOf" srcId="{91904B5F-9732-4DC3-A645-663882E35CD1}" destId="{F4E80FDF-0D29-4723-A3BA-CB7E7F8C1158}" srcOrd="1" destOrd="0" presId="urn:microsoft.com/office/officeart/2005/8/layout/arrow2"/>
    <dgm:cxn modelId="{A42A9F72-A2BD-4ACB-B6A1-E6DD9AA913BF}" type="presParOf" srcId="{91904B5F-9732-4DC3-A645-663882E35CD1}" destId="{9E9EECEE-D7F9-4684-8624-5624837AEE9E}" srcOrd="2" destOrd="0" presId="urn:microsoft.com/office/officeart/2005/8/layout/arrow2"/>
    <dgm:cxn modelId="{B2F58A59-D83A-4587-A544-68BA0C5C697B}" type="presParOf" srcId="{91904B5F-9732-4DC3-A645-663882E35CD1}" destId="{5E820AD7-31A2-4362-9BAA-8AB793F2B14C}" srcOrd="3" destOrd="0" presId="urn:microsoft.com/office/officeart/2005/8/layout/arrow2"/>
    <dgm:cxn modelId="{7C5EA299-EABF-426B-BC71-DE1B89898132}" type="presParOf" srcId="{91904B5F-9732-4DC3-A645-663882E35CD1}" destId="{598E8702-AF99-43CB-884A-6D794592C795}" srcOrd="4" destOrd="0" presId="urn:microsoft.com/office/officeart/2005/8/layout/arrow2"/>
    <dgm:cxn modelId="{7858C42A-1EE8-4F52-9012-78016ECF8A34}" type="presParOf" srcId="{91904B5F-9732-4DC3-A645-663882E35CD1}" destId="{CD1DED79-29E6-4D8C-A19F-257DDE084116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63F3EBE-F6B0-40B9-BD78-61DBE7A029F2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1949C7-D660-4D84-9747-61EE9A106999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/>
          <a:endParaRPr lang="ru-RU" sz="2000" dirty="0" smtClean="0"/>
        </a:p>
        <a:p>
          <a:pPr algn="ctr"/>
          <a:r>
            <a:rPr lang="ru-RU" sz="2000" dirty="0" smtClean="0"/>
            <a:t>Будущее </a:t>
          </a:r>
          <a:endParaRPr lang="ru-RU" sz="2000" dirty="0"/>
        </a:p>
      </dgm:t>
    </dgm:pt>
    <dgm:pt modelId="{B3055323-CB0D-43DA-B366-2245EE31D2E6}" type="parTrans" cxnId="{33143329-4CD6-4E5D-9961-F4E00F7B016A}">
      <dgm:prSet/>
      <dgm:spPr/>
      <dgm:t>
        <a:bodyPr/>
        <a:lstStyle/>
        <a:p>
          <a:endParaRPr lang="ru-RU"/>
        </a:p>
      </dgm:t>
    </dgm:pt>
    <dgm:pt modelId="{B1102B0D-59E3-4CEB-958C-7B9186729E70}" type="sibTrans" cxnId="{33143329-4CD6-4E5D-9961-F4E00F7B016A}">
      <dgm:prSet/>
      <dgm:spPr/>
      <dgm:t>
        <a:bodyPr/>
        <a:lstStyle/>
        <a:p>
          <a:endParaRPr lang="ru-RU"/>
        </a:p>
      </dgm:t>
    </dgm:pt>
    <dgm:pt modelId="{CE31A0C6-49CD-4F3B-952A-AE62AD4D8415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/>
            <a:t>Возможное Будущее в</a:t>
          </a: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dirty="0" smtClean="0"/>
            <a:t>Прошлом </a:t>
          </a:r>
        </a:p>
      </dgm:t>
    </dgm:pt>
    <dgm:pt modelId="{96F7A34A-0F8C-4AA2-9352-F2CEC4910A95}" type="parTrans" cxnId="{CD22930A-2514-403C-95CF-B71720C294BC}">
      <dgm:prSet/>
      <dgm:spPr/>
      <dgm:t>
        <a:bodyPr/>
        <a:lstStyle/>
        <a:p>
          <a:endParaRPr lang="ru-RU"/>
        </a:p>
      </dgm:t>
    </dgm:pt>
    <dgm:pt modelId="{D30AB0D7-000D-415F-975A-DF1ACB9988D8}" type="sibTrans" cxnId="{CD22930A-2514-403C-95CF-B71720C294BC}">
      <dgm:prSet/>
      <dgm:spPr/>
      <dgm:t>
        <a:bodyPr/>
        <a:lstStyle/>
        <a:p>
          <a:endParaRPr lang="ru-RU"/>
        </a:p>
      </dgm:t>
    </dgm:pt>
    <dgm:pt modelId="{A18B268A-8D72-4575-8FFB-6B18E5CB8A4B}" type="pres">
      <dgm:prSet presAssocID="{163F3EBE-F6B0-40B9-BD78-61DBE7A029F2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A476AAA-94B2-4204-A3A8-BC2B6A3B11A0}" type="pres">
      <dgm:prSet presAssocID="{163F3EBE-F6B0-40B9-BD78-61DBE7A029F2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23E964-2AE2-4667-A36C-4A7422F70B09}" type="pres">
      <dgm:prSet presAssocID="{163F3EBE-F6B0-40B9-BD78-61DBE7A029F2}" presName="LeftNode" presStyleLbl="bgImgPlace1" presStyleIdx="0" presStyleCnt="2" custScaleX="216533" custLinFactNeighborX="-46061" custLinFactNeighborY="-86">
        <dgm:presLayoutVars>
          <dgm:chMax val="2"/>
          <dgm:chPref val="2"/>
        </dgm:presLayoutVars>
      </dgm:prSet>
      <dgm:spPr/>
      <dgm:t>
        <a:bodyPr/>
        <a:lstStyle/>
        <a:p>
          <a:endParaRPr lang="ru-RU"/>
        </a:p>
      </dgm:t>
    </dgm:pt>
    <dgm:pt modelId="{92493E12-64A9-4D72-966F-A0227C6B44D7}" type="pres">
      <dgm:prSet presAssocID="{163F3EBE-F6B0-40B9-BD78-61DBE7A029F2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B826E7-49AA-4003-B5FD-C4589BC1ED55}" type="pres">
      <dgm:prSet presAssocID="{163F3EBE-F6B0-40B9-BD78-61DBE7A029F2}" presName="RightNode" presStyleLbl="bgImgPlace1" presStyleIdx="1" presStyleCnt="2" custScaleX="204849" custLinFactNeighborX="82162" custLinFactNeighborY="625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B8FB8F4B-45DC-4100-AFF5-86EC38E449B0}" type="pres">
      <dgm:prSet presAssocID="{163F3EBE-F6B0-40B9-BD78-61DBE7A029F2}" presName="TopArrow" presStyleLbl="node1" presStyleIdx="0" presStyleCnt="2" custLinFactNeighborX="50327" custLinFactNeighborY="-703"/>
      <dgm:spPr/>
    </dgm:pt>
    <dgm:pt modelId="{31F3A1B2-D4FD-4C90-8704-E3486CDB4016}" type="pres">
      <dgm:prSet presAssocID="{163F3EBE-F6B0-40B9-BD78-61DBE7A029F2}" presName="BottomArrow" presStyleLbl="node1" presStyleIdx="1" presStyleCnt="2" custLinFactNeighborX="-5040" custLinFactNeighborY="11478"/>
      <dgm:spPr/>
    </dgm:pt>
  </dgm:ptLst>
  <dgm:cxnLst>
    <dgm:cxn modelId="{33143329-4CD6-4E5D-9961-F4E00F7B016A}" srcId="{163F3EBE-F6B0-40B9-BD78-61DBE7A029F2}" destId="{651949C7-D660-4D84-9747-61EE9A106999}" srcOrd="0" destOrd="0" parTransId="{B3055323-CB0D-43DA-B366-2245EE31D2E6}" sibTransId="{B1102B0D-59E3-4CEB-958C-7B9186729E70}"/>
    <dgm:cxn modelId="{E736CC12-BD81-47BC-B441-E9AC22C1F75C}" type="presOf" srcId="{CE31A0C6-49CD-4F3B-952A-AE62AD4D8415}" destId="{92493E12-64A9-4D72-966F-A0227C6B44D7}" srcOrd="0" destOrd="0" presId="urn:microsoft.com/office/officeart/2009/layout/ReverseList"/>
    <dgm:cxn modelId="{56861F18-25D8-49E3-9383-EF35F34D1A1E}" type="presOf" srcId="{651949C7-D660-4D84-9747-61EE9A106999}" destId="{9A23E964-2AE2-4667-A36C-4A7422F70B09}" srcOrd="1" destOrd="0" presId="urn:microsoft.com/office/officeart/2009/layout/ReverseList"/>
    <dgm:cxn modelId="{548327D1-A9A5-404F-A1C2-CF9577AFFBC0}" type="presOf" srcId="{163F3EBE-F6B0-40B9-BD78-61DBE7A029F2}" destId="{A18B268A-8D72-4575-8FFB-6B18E5CB8A4B}" srcOrd="0" destOrd="0" presId="urn:microsoft.com/office/officeart/2009/layout/ReverseList"/>
    <dgm:cxn modelId="{D35CAC22-CEF1-4E93-9FC6-4B7F3885F443}" type="presOf" srcId="{651949C7-D660-4D84-9747-61EE9A106999}" destId="{8A476AAA-94B2-4204-A3A8-BC2B6A3B11A0}" srcOrd="0" destOrd="0" presId="urn:microsoft.com/office/officeart/2009/layout/ReverseList"/>
    <dgm:cxn modelId="{9CAF930D-02CB-4EA4-8BEC-FB4C160D6EF1}" type="presOf" srcId="{CE31A0C6-49CD-4F3B-952A-AE62AD4D8415}" destId="{FFB826E7-49AA-4003-B5FD-C4589BC1ED55}" srcOrd="1" destOrd="0" presId="urn:microsoft.com/office/officeart/2009/layout/ReverseList"/>
    <dgm:cxn modelId="{CD22930A-2514-403C-95CF-B71720C294BC}" srcId="{163F3EBE-F6B0-40B9-BD78-61DBE7A029F2}" destId="{CE31A0C6-49CD-4F3B-952A-AE62AD4D8415}" srcOrd="1" destOrd="0" parTransId="{96F7A34A-0F8C-4AA2-9352-F2CEC4910A95}" sibTransId="{D30AB0D7-000D-415F-975A-DF1ACB9988D8}"/>
    <dgm:cxn modelId="{9F2F64F8-8663-4B36-A62F-07100C7C0C80}" type="presParOf" srcId="{A18B268A-8D72-4575-8FFB-6B18E5CB8A4B}" destId="{8A476AAA-94B2-4204-A3A8-BC2B6A3B11A0}" srcOrd="0" destOrd="0" presId="urn:microsoft.com/office/officeart/2009/layout/ReverseList"/>
    <dgm:cxn modelId="{52CC492C-36D2-4F01-8F2E-A29145E33FA9}" type="presParOf" srcId="{A18B268A-8D72-4575-8FFB-6B18E5CB8A4B}" destId="{9A23E964-2AE2-4667-A36C-4A7422F70B09}" srcOrd="1" destOrd="0" presId="urn:microsoft.com/office/officeart/2009/layout/ReverseList"/>
    <dgm:cxn modelId="{D84905F3-E80C-4755-B88F-CBB0E17568B4}" type="presParOf" srcId="{A18B268A-8D72-4575-8FFB-6B18E5CB8A4B}" destId="{92493E12-64A9-4D72-966F-A0227C6B44D7}" srcOrd="2" destOrd="0" presId="urn:microsoft.com/office/officeart/2009/layout/ReverseList"/>
    <dgm:cxn modelId="{73D7081D-6971-4FAD-8ABA-167386A475D8}" type="presParOf" srcId="{A18B268A-8D72-4575-8FFB-6B18E5CB8A4B}" destId="{FFB826E7-49AA-4003-B5FD-C4589BC1ED55}" srcOrd="3" destOrd="0" presId="urn:microsoft.com/office/officeart/2009/layout/ReverseList"/>
    <dgm:cxn modelId="{4A4BB97D-006C-4A02-9923-5243FC7B10EE}" type="presParOf" srcId="{A18B268A-8D72-4575-8FFB-6B18E5CB8A4B}" destId="{B8FB8F4B-45DC-4100-AFF5-86EC38E449B0}" srcOrd="4" destOrd="0" presId="urn:microsoft.com/office/officeart/2009/layout/ReverseList"/>
    <dgm:cxn modelId="{9C802886-299C-4173-835C-75B9C15164B2}" type="presParOf" srcId="{A18B268A-8D72-4575-8FFB-6B18E5CB8A4B}" destId="{31F3A1B2-D4FD-4C90-8704-E3486CDB4016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63F3EBE-F6B0-40B9-BD78-61DBE7A029F2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1949C7-D660-4D84-9747-61EE9A106999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/>
          <a:endParaRPr lang="ru-RU" sz="1400" dirty="0" smtClean="0"/>
        </a:p>
        <a:p>
          <a:pPr algn="ctr"/>
          <a:r>
            <a:rPr lang="ru-RU" sz="1400" dirty="0" smtClean="0"/>
            <a:t>Прошлое</a:t>
          </a:r>
          <a:endParaRPr lang="ru-RU" sz="1400" dirty="0"/>
        </a:p>
      </dgm:t>
    </dgm:pt>
    <dgm:pt modelId="{B3055323-CB0D-43DA-B366-2245EE31D2E6}" type="parTrans" cxnId="{33143329-4CD6-4E5D-9961-F4E00F7B016A}">
      <dgm:prSet/>
      <dgm:spPr/>
      <dgm:t>
        <a:bodyPr/>
        <a:lstStyle/>
        <a:p>
          <a:endParaRPr lang="ru-RU"/>
        </a:p>
      </dgm:t>
    </dgm:pt>
    <dgm:pt modelId="{B1102B0D-59E3-4CEB-958C-7B9186729E70}" type="sibTrans" cxnId="{33143329-4CD6-4E5D-9961-F4E00F7B016A}">
      <dgm:prSet/>
      <dgm:spPr/>
      <dgm:t>
        <a:bodyPr/>
        <a:lstStyle/>
        <a:p>
          <a:endParaRPr lang="ru-RU"/>
        </a:p>
      </dgm:t>
    </dgm:pt>
    <dgm:pt modelId="{CE31A0C6-49CD-4F3B-952A-AE62AD4D8415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dirty="0" smtClean="0"/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smtClean="0"/>
            <a:t>Будущее </a:t>
          </a:r>
          <a:r>
            <a:rPr lang="ru-RU" sz="1400" dirty="0" smtClean="0"/>
            <a:t>в прошлом</a:t>
          </a:r>
        </a:p>
      </dgm:t>
    </dgm:pt>
    <dgm:pt modelId="{96F7A34A-0F8C-4AA2-9352-F2CEC4910A95}" type="parTrans" cxnId="{CD22930A-2514-403C-95CF-B71720C294BC}">
      <dgm:prSet/>
      <dgm:spPr/>
      <dgm:t>
        <a:bodyPr/>
        <a:lstStyle/>
        <a:p>
          <a:endParaRPr lang="ru-RU"/>
        </a:p>
      </dgm:t>
    </dgm:pt>
    <dgm:pt modelId="{D30AB0D7-000D-415F-975A-DF1ACB9988D8}" type="sibTrans" cxnId="{CD22930A-2514-403C-95CF-B71720C294BC}">
      <dgm:prSet/>
      <dgm:spPr/>
      <dgm:t>
        <a:bodyPr/>
        <a:lstStyle/>
        <a:p>
          <a:endParaRPr lang="ru-RU"/>
        </a:p>
      </dgm:t>
    </dgm:pt>
    <dgm:pt modelId="{A18B268A-8D72-4575-8FFB-6B18E5CB8A4B}" type="pres">
      <dgm:prSet presAssocID="{163F3EBE-F6B0-40B9-BD78-61DBE7A029F2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A476AAA-94B2-4204-A3A8-BC2B6A3B11A0}" type="pres">
      <dgm:prSet presAssocID="{163F3EBE-F6B0-40B9-BD78-61DBE7A029F2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23E964-2AE2-4667-A36C-4A7422F70B09}" type="pres">
      <dgm:prSet presAssocID="{163F3EBE-F6B0-40B9-BD78-61DBE7A029F2}" presName="LeftNode" presStyleLbl="bgImgPlace1" presStyleIdx="0" presStyleCnt="2" custScaleX="141721" custLinFactNeighborX="-23652" custLinFactNeighborY="5491">
        <dgm:presLayoutVars>
          <dgm:chMax val="2"/>
          <dgm:chPref val="2"/>
        </dgm:presLayoutVars>
      </dgm:prSet>
      <dgm:spPr/>
      <dgm:t>
        <a:bodyPr/>
        <a:lstStyle/>
        <a:p>
          <a:endParaRPr lang="ru-RU"/>
        </a:p>
      </dgm:t>
    </dgm:pt>
    <dgm:pt modelId="{92493E12-64A9-4D72-966F-A0227C6B44D7}" type="pres">
      <dgm:prSet presAssocID="{163F3EBE-F6B0-40B9-BD78-61DBE7A029F2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B826E7-49AA-4003-B5FD-C4589BC1ED55}" type="pres">
      <dgm:prSet presAssocID="{163F3EBE-F6B0-40B9-BD78-61DBE7A029F2}" presName="RightNode" presStyleLbl="bgImgPlace1" presStyleIdx="1" presStyleCnt="2" custScaleX="374152" custLinFactX="68353" custLinFactNeighborX="100000" custLinFactNeighborY="5234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B8FB8F4B-45DC-4100-AFF5-86EC38E449B0}" type="pres">
      <dgm:prSet presAssocID="{163F3EBE-F6B0-40B9-BD78-61DBE7A029F2}" presName="TopArrow" presStyleLbl="node1" presStyleIdx="0" presStyleCnt="2" custLinFactNeighborX="20924" custLinFactNeighborY="-703"/>
      <dgm:spPr/>
    </dgm:pt>
    <dgm:pt modelId="{31F3A1B2-D4FD-4C90-8704-E3486CDB4016}" type="pres">
      <dgm:prSet presAssocID="{163F3EBE-F6B0-40B9-BD78-61DBE7A029F2}" presName="BottomArrow" presStyleLbl="node1" presStyleIdx="1" presStyleCnt="2" custLinFactNeighborX="14213" custLinFactNeighborY="7189"/>
      <dgm:spPr/>
    </dgm:pt>
  </dgm:ptLst>
  <dgm:cxnLst>
    <dgm:cxn modelId="{33143329-4CD6-4E5D-9961-F4E00F7B016A}" srcId="{163F3EBE-F6B0-40B9-BD78-61DBE7A029F2}" destId="{651949C7-D660-4D84-9747-61EE9A106999}" srcOrd="0" destOrd="0" parTransId="{B3055323-CB0D-43DA-B366-2245EE31D2E6}" sibTransId="{B1102B0D-59E3-4CEB-958C-7B9186729E70}"/>
    <dgm:cxn modelId="{4DBF69DE-1998-47BD-A5FE-2B5397C82ABD}" type="presOf" srcId="{651949C7-D660-4D84-9747-61EE9A106999}" destId="{9A23E964-2AE2-4667-A36C-4A7422F70B09}" srcOrd="1" destOrd="0" presId="urn:microsoft.com/office/officeart/2009/layout/ReverseList"/>
    <dgm:cxn modelId="{9A26B99A-E71B-40E3-AC7D-AC79BC599EFE}" type="presOf" srcId="{CE31A0C6-49CD-4F3B-952A-AE62AD4D8415}" destId="{FFB826E7-49AA-4003-B5FD-C4589BC1ED55}" srcOrd="1" destOrd="0" presId="urn:microsoft.com/office/officeart/2009/layout/ReverseList"/>
    <dgm:cxn modelId="{33482B13-60E4-49C3-B5C4-7F080815ADBE}" type="presOf" srcId="{163F3EBE-F6B0-40B9-BD78-61DBE7A029F2}" destId="{A18B268A-8D72-4575-8FFB-6B18E5CB8A4B}" srcOrd="0" destOrd="0" presId="urn:microsoft.com/office/officeart/2009/layout/ReverseList"/>
    <dgm:cxn modelId="{12CCE225-A009-429D-862C-E5471EB12BA9}" type="presOf" srcId="{CE31A0C6-49CD-4F3B-952A-AE62AD4D8415}" destId="{92493E12-64A9-4D72-966F-A0227C6B44D7}" srcOrd="0" destOrd="0" presId="urn:microsoft.com/office/officeart/2009/layout/ReverseList"/>
    <dgm:cxn modelId="{CD22930A-2514-403C-95CF-B71720C294BC}" srcId="{163F3EBE-F6B0-40B9-BD78-61DBE7A029F2}" destId="{CE31A0C6-49CD-4F3B-952A-AE62AD4D8415}" srcOrd="1" destOrd="0" parTransId="{96F7A34A-0F8C-4AA2-9352-F2CEC4910A95}" sibTransId="{D30AB0D7-000D-415F-975A-DF1ACB9988D8}"/>
    <dgm:cxn modelId="{F83CC141-D9AA-47AC-B3BD-669610E74C1D}" type="presOf" srcId="{651949C7-D660-4D84-9747-61EE9A106999}" destId="{8A476AAA-94B2-4204-A3A8-BC2B6A3B11A0}" srcOrd="0" destOrd="0" presId="urn:microsoft.com/office/officeart/2009/layout/ReverseList"/>
    <dgm:cxn modelId="{FE820920-A5E8-4A90-B88E-35C58E798920}" type="presParOf" srcId="{A18B268A-8D72-4575-8FFB-6B18E5CB8A4B}" destId="{8A476AAA-94B2-4204-A3A8-BC2B6A3B11A0}" srcOrd="0" destOrd="0" presId="urn:microsoft.com/office/officeart/2009/layout/ReverseList"/>
    <dgm:cxn modelId="{9627D3CB-3F1B-450F-A7DA-FE2DAE5BE053}" type="presParOf" srcId="{A18B268A-8D72-4575-8FFB-6B18E5CB8A4B}" destId="{9A23E964-2AE2-4667-A36C-4A7422F70B09}" srcOrd="1" destOrd="0" presId="urn:microsoft.com/office/officeart/2009/layout/ReverseList"/>
    <dgm:cxn modelId="{F1409DBD-4E8B-46C4-8D96-5715B22EE341}" type="presParOf" srcId="{A18B268A-8D72-4575-8FFB-6B18E5CB8A4B}" destId="{92493E12-64A9-4D72-966F-A0227C6B44D7}" srcOrd="2" destOrd="0" presId="urn:microsoft.com/office/officeart/2009/layout/ReverseList"/>
    <dgm:cxn modelId="{003F7A94-1724-40BF-AE3B-9F49C9A0D1D3}" type="presParOf" srcId="{A18B268A-8D72-4575-8FFB-6B18E5CB8A4B}" destId="{FFB826E7-49AA-4003-B5FD-C4589BC1ED55}" srcOrd="3" destOrd="0" presId="urn:microsoft.com/office/officeart/2009/layout/ReverseList"/>
    <dgm:cxn modelId="{369BA169-A4D2-4DA0-B765-4B7AA25B6B00}" type="presParOf" srcId="{A18B268A-8D72-4575-8FFB-6B18E5CB8A4B}" destId="{B8FB8F4B-45DC-4100-AFF5-86EC38E449B0}" srcOrd="4" destOrd="0" presId="urn:microsoft.com/office/officeart/2009/layout/ReverseList"/>
    <dgm:cxn modelId="{9F2F599A-22D6-492D-AD57-EDA1D87012CC}" type="presParOf" srcId="{A18B268A-8D72-4575-8FFB-6B18E5CB8A4B}" destId="{31F3A1B2-D4FD-4C90-8704-E3486CDB4016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94DFDA6-9991-49F6-94A1-D7699E382A08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94DA65-B320-43B7-AF0E-B370CC892EB7}">
      <dgm:prSet phldrT="[Текст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Надо куда-то бежать (спасаться</a:t>
          </a:r>
          <a:r>
            <a:rPr lang="ru-RU" dirty="0" smtClean="0"/>
            <a:t>)</a:t>
          </a:r>
          <a:endParaRPr lang="ru-RU" dirty="0"/>
        </a:p>
      </dgm:t>
    </dgm:pt>
    <dgm:pt modelId="{8F9CD07F-8788-41B1-A0E7-0C7A79412C69}" type="parTrans" cxnId="{28D935FE-5338-4653-A995-92619FB03452}">
      <dgm:prSet/>
      <dgm:spPr/>
      <dgm:t>
        <a:bodyPr/>
        <a:lstStyle/>
        <a:p>
          <a:endParaRPr lang="ru-RU"/>
        </a:p>
      </dgm:t>
    </dgm:pt>
    <dgm:pt modelId="{3CA4D597-212A-4604-B400-D1EC4B9838FF}" type="sibTrans" cxnId="{28D935FE-5338-4653-A995-92619FB03452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?</a:t>
          </a:r>
          <a:endParaRPr lang="ru-RU" dirty="0">
            <a:solidFill>
              <a:schemeClr val="tx1"/>
            </a:solidFill>
          </a:endParaRPr>
        </a:p>
      </dgm:t>
    </dgm:pt>
    <dgm:pt modelId="{C700EFC3-3698-4250-ADF8-DC39C8A5EF29}">
      <dgm:prSet phldrT="[Текст]" phldr="1"/>
      <dgm:spPr/>
      <dgm:t>
        <a:bodyPr/>
        <a:lstStyle/>
        <a:p>
          <a:endParaRPr lang="ru-RU" dirty="0"/>
        </a:p>
      </dgm:t>
    </dgm:pt>
    <dgm:pt modelId="{63799A4A-626C-4D20-BCE3-094C4779EFD6}" type="parTrans" cxnId="{BE3401D4-3F9E-4572-9158-F396066D1571}">
      <dgm:prSet/>
      <dgm:spPr/>
      <dgm:t>
        <a:bodyPr/>
        <a:lstStyle/>
        <a:p>
          <a:endParaRPr lang="ru-RU"/>
        </a:p>
      </dgm:t>
    </dgm:pt>
    <dgm:pt modelId="{421DC65F-6CDB-43F7-BDFF-56E74EEEBBB9}" type="sibTrans" cxnId="{BE3401D4-3F9E-4572-9158-F396066D1571}">
      <dgm:prSet/>
      <dgm:spPr/>
      <dgm:t>
        <a:bodyPr/>
        <a:lstStyle/>
        <a:p>
          <a:endParaRPr lang="ru-RU"/>
        </a:p>
      </dgm:t>
    </dgm:pt>
    <dgm:pt modelId="{A1AE80B3-3CF3-43A5-B5A1-9AD4D5468716}">
      <dgm:prSet phldrT="[Текст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Куда бежать?</a:t>
          </a:r>
          <a:endParaRPr lang="ru-RU" dirty="0">
            <a:solidFill>
              <a:schemeClr val="tx1"/>
            </a:solidFill>
          </a:endParaRPr>
        </a:p>
      </dgm:t>
    </dgm:pt>
    <dgm:pt modelId="{0E729C67-C0D0-46D0-8BA8-2CC3A2CDC898}" type="parTrans" cxnId="{2242FC8C-4CA7-42F2-A9D4-7463ED21F056}">
      <dgm:prSet/>
      <dgm:spPr/>
      <dgm:t>
        <a:bodyPr/>
        <a:lstStyle/>
        <a:p>
          <a:endParaRPr lang="ru-RU"/>
        </a:p>
      </dgm:t>
    </dgm:pt>
    <dgm:pt modelId="{13E0933C-F48B-400F-9333-997C9E89E613}" type="sibTrans" cxnId="{2242FC8C-4CA7-42F2-A9D4-7463ED21F056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/>
            <a:t> </a:t>
          </a:r>
          <a:r>
            <a:rPr lang="ru-RU" dirty="0" smtClean="0">
              <a:solidFill>
                <a:schemeClr val="tx1"/>
              </a:solidFill>
            </a:rPr>
            <a:t>Бежать возможно</a:t>
          </a:r>
          <a:endParaRPr lang="ru-RU" dirty="0">
            <a:solidFill>
              <a:schemeClr val="tx1"/>
            </a:solidFill>
          </a:endParaRPr>
        </a:p>
      </dgm:t>
    </dgm:pt>
    <dgm:pt modelId="{02157C80-DC69-4574-9495-49AAFE5A0ECB}">
      <dgm:prSet phldrT="[Текст]"/>
      <dgm:spPr/>
      <dgm:t>
        <a:bodyPr/>
        <a:lstStyle/>
        <a:p>
          <a:r>
            <a:rPr lang="ru-RU" dirty="0" smtClean="0"/>
            <a:t>Альтернативное возможное</a:t>
          </a:r>
          <a:endParaRPr lang="ru-RU" dirty="0"/>
        </a:p>
      </dgm:t>
    </dgm:pt>
    <dgm:pt modelId="{42837C96-9534-43E6-BE36-7FC16127D087}" type="parTrans" cxnId="{A32AD7C6-7719-4A76-B7B5-6154B99CAEDD}">
      <dgm:prSet/>
      <dgm:spPr/>
      <dgm:t>
        <a:bodyPr/>
        <a:lstStyle/>
        <a:p>
          <a:endParaRPr lang="ru-RU"/>
        </a:p>
      </dgm:t>
    </dgm:pt>
    <dgm:pt modelId="{F4483ED4-D376-4535-8FC9-2446C1909026}" type="sibTrans" cxnId="{A32AD7C6-7719-4A76-B7B5-6154B99CAEDD}">
      <dgm:prSet/>
      <dgm:spPr/>
      <dgm:t>
        <a:bodyPr/>
        <a:lstStyle/>
        <a:p>
          <a:endParaRPr lang="ru-RU"/>
        </a:p>
      </dgm:t>
    </dgm:pt>
    <dgm:pt modelId="{3D29EB25-703E-4208-97D9-28921455F719}">
      <dgm:prSet phldrT="[Текст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Бежать  невозможно</a:t>
          </a:r>
          <a:endParaRPr lang="ru-RU" dirty="0">
            <a:solidFill>
              <a:schemeClr val="tx1"/>
            </a:solidFill>
          </a:endParaRPr>
        </a:p>
      </dgm:t>
    </dgm:pt>
    <dgm:pt modelId="{AAB47D7B-E933-4813-9174-F13D503F3CFC}" type="parTrans" cxnId="{361D2B39-01D8-4544-8CE6-0E2B24EAE7A2}">
      <dgm:prSet/>
      <dgm:spPr/>
      <dgm:t>
        <a:bodyPr/>
        <a:lstStyle/>
        <a:p>
          <a:endParaRPr lang="ru-RU"/>
        </a:p>
      </dgm:t>
    </dgm:pt>
    <dgm:pt modelId="{EAFEF1CC-3D00-46A3-8C12-8C9BC547EF81}" type="sibTrans" cxnId="{361D2B39-01D8-4544-8CE6-0E2B24EAE7A2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?</a:t>
          </a:r>
          <a:endParaRPr lang="ru-RU" dirty="0">
            <a:solidFill>
              <a:schemeClr val="tx1"/>
            </a:solidFill>
          </a:endParaRPr>
        </a:p>
      </dgm:t>
    </dgm:pt>
    <dgm:pt modelId="{44D2F7BA-601F-449A-9166-501F2BA0F5DA}">
      <dgm:prSet phldrT="[Текст]" phldr="1"/>
      <dgm:spPr/>
      <dgm:t>
        <a:bodyPr/>
        <a:lstStyle/>
        <a:p>
          <a:endParaRPr lang="ru-RU" dirty="0"/>
        </a:p>
      </dgm:t>
    </dgm:pt>
    <dgm:pt modelId="{0868491B-8044-4BD0-88E4-0AEA6F2B7A62}" type="parTrans" cxnId="{53E57CE6-1209-4612-B7C2-7D79DFCF8D7A}">
      <dgm:prSet/>
      <dgm:spPr/>
      <dgm:t>
        <a:bodyPr/>
        <a:lstStyle/>
        <a:p>
          <a:endParaRPr lang="ru-RU"/>
        </a:p>
      </dgm:t>
    </dgm:pt>
    <dgm:pt modelId="{27E8C2E0-8054-40F2-BA1F-69F3E4FB3C89}" type="sibTrans" cxnId="{53E57CE6-1209-4612-B7C2-7D79DFCF8D7A}">
      <dgm:prSet/>
      <dgm:spPr/>
      <dgm:t>
        <a:bodyPr/>
        <a:lstStyle/>
        <a:p>
          <a:endParaRPr lang="ru-RU"/>
        </a:p>
      </dgm:t>
    </dgm:pt>
    <dgm:pt modelId="{79EA93F8-5037-457A-B4AD-6DAECDCC685A}" type="pres">
      <dgm:prSet presAssocID="{994DFDA6-9991-49F6-94A1-D7699E382A08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85183B6-D742-422D-978D-931146C409F0}" type="pres">
      <dgm:prSet presAssocID="{B694DA65-B320-43B7-AF0E-B370CC892EB7}" presName="composite" presStyleCnt="0"/>
      <dgm:spPr/>
    </dgm:pt>
    <dgm:pt modelId="{A8CB7C73-FE98-4EE4-BC8D-5DC51DAD928F}" type="pres">
      <dgm:prSet presAssocID="{B694DA65-B320-43B7-AF0E-B370CC892EB7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F731DC-5872-491D-AF36-FC6EDA2954A2}" type="pres">
      <dgm:prSet presAssocID="{B694DA65-B320-43B7-AF0E-B370CC892EB7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42CB38-23AB-4B3D-922D-00D6AEBAF77D}" type="pres">
      <dgm:prSet presAssocID="{B694DA65-B320-43B7-AF0E-B370CC892EB7}" presName="BalanceSpacing" presStyleCnt="0"/>
      <dgm:spPr/>
    </dgm:pt>
    <dgm:pt modelId="{84935861-B4DE-4D2E-A0E8-D44D9C440E7A}" type="pres">
      <dgm:prSet presAssocID="{B694DA65-B320-43B7-AF0E-B370CC892EB7}" presName="BalanceSpacing1" presStyleCnt="0"/>
      <dgm:spPr/>
    </dgm:pt>
    <dgm:pt modelId="{071226CD-AA36-4E56-8F35-B04A726AAF11}" type="pres">
      <dgm:prSet presAssocID="{3CA4D597-212A-4604-B400-D1EC4B9838FF}" presName="Accent1Text" presStyleLbl="node1" presStyleIdx="1" presStyleCnt="6" custLinFactNeighborX="3793" custLinFactNeighborY="-2475"/>
      <dgm:spPr/>
      <dgm:t>
        <a:bodyPr/>
        <a:lstStyle/>
        <a:p>
          <a:endParaRPr lang="ru-RU"/>
        </a:p>
      </dgm:t>
    </dgm:pt>
    <dgm:pt modelId="{4BE5A0EF-DD8A-472E-842E-BEE06B8C3EBC}" type="pres">
      <dgm:prSet presAssocID="{3CA4D597-212A-4604-B400-D1EC4B9838FF}" presName="spaceBetweenRectangles" presStyleCnt="0"/>
      <dgm:spPr/>
    </dgm:pt>
    <dgm:pt modelId="{7FE66E63-F735-4FA5-8AB7-C4AC6E8CF591}" type="pres">
      <dgm:prSet presAssocID="{A1AE80B3-3CF3-43A5-B5A1-9AD4D5468716}" presName="composite" presStyleCnt="0"/>
      <dgm:spPr/>
    </dgm:pt>
    <dgm:pt modelId="{5710A51C-051F-4B75-889F-B3B519D0C8A0}" type="pres">
      <dgm:prSet presAssocID="{A1AE80B3-3CF3-43A5-B5A1-9AD4D5468716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4AD017-3C0A-426D-A6C8-8AC426902060}" type="pres">
      <dgm:prSet presAssocID="{A1AE80B3-3CF3-43A5-B5A1-9AD4D5468716}" presName="Childtext1" presStyleLbl="revTx" presStyleIdx="1" presStyleCnt="3" custScaleY="1172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55B218-38CE-4D20-A238-BE2BC45351B9}" type="pres">
      <dgm:prSet presAssocID="{A1AE80B3-3CF3-43A5-B5A1-9AD4D5468716}" presName="BalanceSpacing" presStyleCnt="0"/>
      <dgm:spPr/>
    </dgm:pt>
    <dgm:pt modelId="{D071B125-B0B2-457A-819F-5AF1D725713D}" type="pres">
      <dgm:prSet presAssocID="{A1AE80B3-3CF3-43A5-B5A1-9AD4D5468716}" presName="BalanceSpacing1" presStyleCnt="0"/>
      <dgm:spPr/>
    </dgm:pt>
    <dgm:pt modelId="{C2AC3C9B-8A91-4433-B3F5-B73EAB135EC1}" type="pres">
      <dgm:prSet presAssocID="{13E0933C-F48B-400F-9333-997C9E89E613}" presName="Accent1Text" presStyleLbl="node1" presStyleIdx="3" presStyleCnt="6"/>
      <dgm:spPr/>
      <dgm:t>
        <a:bodyPr/>
        <a:lstStyle/>
        <a:p>
          <a:endParaRPr lang="ru-RU"/>
        </a:p>
      </dgm:t>
    </dgm:pt>
    <dgm:pt modelId="{7A346925-FFC4-47AE-BF87-64EED46EE1A5}" type="pres">
      <dgm:prSet presAssocID="{13E0933C-F48B-400F-9333-997C9E89E613}" presName="spaceBetweenRectangles" presStyleCnt="0"/>
      <dgm:spPr/>
    </dgm:pt>
    <dgm:pt modelId="{B0DF7A20-3836-46FD-AA30-E55F5DA2C324}" type="pres">
      <dgm:prSet presAssocID="{3D29EB25-703E-4208-97D9-28921455F719}" presName="composite" presStyleCnt="0"/>
      <dgm:spPr/>
    </dgm:pt>
    <dgm:pt modelId="{D8C3D011-6C87-4263-A1BB-E93A6FF9B15F}" type="pres">
      <dgm:prSet presAssocID="{3D29EB25-703E-4208-97D9-28921455F719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83D22F-89CC-4A96-B337-87EC79D72CEB}" type="pres">
      <dgm:prSet presAssocID="{3D29EB25-703E-4208-97D9-28921455F719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DE79BF-3010-4E9C-A37B-075B297FC02C}" type="pres">
      <dgm:prSet presAssocID="{3D29EB25-703E-4208-97D9-28921455F719}" presName="BalanceSpacing" presStyleCnt="0"/>
      <dgm:spPr/>
    </dgm:pt>
    <dgm:pt modelId="{2817EB72-2B33-42B9-AF78-717BE7F71CE6}" type="pres">
      <dgm:prSet presAssocID="{3D29EB25-703E-4208-97D9-28921455F719}" presName="BalanceSpacing1" presStyleCnt="0"/>
      <dgm:spPr/>
    </dgm:pt>
    <dgm:pt modelId="{E334E658-705F-4629-A3A7-CC5FD1355BEA}" type="pres">
      <dgm:prSet presAssocID="{EAFEF1CC-3D00-46A3-8C12-8C9BC547EF81}" presName="Accent1Text" presStyleLbl="node1" presStyleIdx="5" presStyleCnt="6"/>
      <dgm:spPr/>
      <dgm:t>
        <a:bodyPr/>
        <a:lstStyle/>
        <a:p>
          <a:endParaRPr lang="ru-RU"/>
        </a:p>
      </dgm:t>
    </dgm:pt>
  </dgm:ptLst>
  <dgm:cxnLst>
    <dgm:cxn modelId="{7285249D-B901-4637-AE33-E0789A1422A6}" type="presOf" srcId="{B694DA65-B320-43B7-AF0E-B370CC892EB7}" destId="{A8CB7C73-FE98-4EE4-BC8D-5DC51DAD928F}" srcOrd="0" destOrd="0" presId="urn:microsoft.com/office/officeart/2008/layout/AlternatingHexagons"/>
    <dgm:cxn modelId="{28D935FE-5338-4653-A995-92619FB03452}" srcId="{994DFDA6-9991-49F6-94A1-D7699E382A08}" destId="{B694DA65-B320-43B7-AF0E-B370CC892EB7}" srcOrd="0" destOrd="0" parTransId="{8F9CD07F-8788-41B1-A0E7-0C7A79412C69}" sibTransId="{3CA4D597-212A-4604-B400-D1EC4B9838FF}"/>
    <dgm:cxn modelId="{5953D9B1-E86B-4A1D-B3C2-D5DAA95B48CA}" type="presOf" srcId="{02157C80-DC69-4574-9495-49AAFE5A0ECB}" destId="{DB4AD017-3C0A-426D-A6C8-8AC426902060}" srcOrd="0" destOrd="0" presId="urn:microsoft.com/office/officeart/2008/layout/AlternatingHexagons"/>
    <dgm:cxn modelId="{A32AD7C6-7719-4A76-B7B5-6154B99CAEDD}" srcId="{A1AE80B3-3CF3-43A5-B5A1-9AD4D5468716}" destId="{02157C80-DC69-4574-9495-49AAFE5A0ECB}" srcOrd="0" destOrd="0" parTransId="{42837C96-9534-43E6-BE36-7FC16127D087}" sibTransId="{F4483ED4-D376-4535-8FC9-2446C1909026}"/>
    <dgm:cxn modelId="{910734D8-9158-4B6F-8888-CB595A9C1600}" type="presOf" srcId="{994DFDA6-9991-49F6-94A1-D7699E382A08}" destId="{79EA93F8-5037-457A-B4AD-6DAECDCC685A}" srcOrd="0" destOrd="0" presId="urn:microsoft.com/office/officeart/2008/layout/AlternatingHexagons"/>
    <dgm:cxn modelId="{4284993F-61BA-4029-AB5C-A56DB8105835}" type="presOf" srcId="{C700EFC3-3698-4250-ADF8-DC39C8A5EF29}" destId="{12F731DC-5872-491D-AF36-FC6EDA2954A2}" srcOrd="0" destOrd="0" presId="urn:microsoft.com/office/officeart/2008/layout/AlternatingHexagons"/>
    <dgm:cxn modelId="{2242FC8C-4CA7-42F2-A9D4-7463ED21F056}" srcId="{994DFDA6-9991-49F6-94A1-D7699E382A08}" destId="{A1AE80B3-3CF3-43A5-B5A1-9AD4D5468716}" srcOrd="1" destOrd="0" parTransId="{0E729C67-C0D0-46D0-8BA8-2CC3A2CDC898}" sibTransId="{13E0933C-F48B-400F-9333-997C9E89E613}"/>
    <dgm:cxn modelId="{BE3401D4-3F9E-4572-9158-F396066D1571}" srcId="{B694DA65-B320-43B7-AF0E-B370CC892EB7}" destId="{C700EFC3-3698-4250-ADF8-DC39C8A5EF29}" srcOrd="0" destOrd="0" parTransId="{63799A4A-626C-4D20-BCE3-094C4779EFD6}" sibTransId="{421DC65F-6CDB-43F7-BDFF-56E74EEEBBB9}"/>
    <dgm:cxn modelId="{21451861-BB2E-4459-8B62-8DA4643963B3}" type="presOf" srcId="{A1AE80B3-3CF3-43A5-B5A1-9AD4D5468716}" destId="{5710A51C-051F-4B75-889F-B3B519D0C8A0}" srcOrd="0" destOrd="0" presId="urn:microsoft.com/office/officeart/2008/layout/AlternatingHexagons"/>
    <dgm:cxn modelId="{3BE868C8-2FEC-4FA6-9EAC-ABB29CB5F405}" type="presOf" srcId="{13E0933C-F48B-400F-9333-997C9E89E613}" destId="{C2AC3C9B-8A91-4433-B3F5-B73EAB135EC1}" srcOrd="0" destOrd="0" presId="urn:microsoft.com/office/officeart/2008/layout/AlternatingHexagons"/>
    <dgm:cxn modelId="{53E57CE6-1209-4612-B7C2-7D79DFCF8D7A}" srcId="{3D29EB25-703E-4208-97D9-28921455F719}" destId="{44D2F7BA-601F-449A-9166-501F2BA0F5DA}" srcOrd="0" destOrd="0" parTransId="{0868491B-8044-4BD0-88E4-0AEA6F2B7A62}" sibTransId="{27E8C2E0-8054-40F2-BA1F-69F3E4FB3C89}"/>
    <dgm:cxn modelId="{10C635EE-B825-48D8-B837-7018141FAB8F}" type="presOf" srcId="{3CA4D597-212A-4604-B400-D1EC4B9838FF}" destId="{071226CD-AA36-4E56-8F35-B04A726AAF11}" srcOrd="0" destOrd="0" presId="urn:microsoft.com/office/officeart/2008/layout/AlternatingHexagons"/>
    <dgm:cxn modelId="{684BB696-F567-4346-870B-99D3A70C8570}" type="presOf" srcId="{EAFEF1CC-3D00-46A3-8C12-8C9BC547EF81}" destId="{E334E658-705F-4629-A3A7-CC5FD1355BEA}" srcOrd="0" destOrd="0" presId="urn:microsoft.com/office/officeart/2008/layout/AlternatingHexagons"/>
    <dgm:cxn modelId="{CD53EBB3-EA8C-43B4-B6A4-02BAF4933891}" type="presOf" srcId="{3D29EB25-703E-4208-97D9-28921455F719}" destId="{D8C3D011-6C87-4263-A1BB-E93A6FF9B15F}" srcOrd="0" destOrd="0" presId="urn:microsoft.com/office/officeart/2008/layout/AlternatingHexagons"/>
    <dgm:cxn modelId="{EB9B8D9E-8EAC-4F1E-B5CC-1E50CE34DD8A}" type="presOf" srcId="{44D2F7BA-601F-449A-9166-501F2BA0F5DA}" destId="{5A83D22F-89CC-4A96-B337-87EC79D72CEB}" srcOrd="0" destOrd="0" presId="urn:microsoft.com/office/officeart/2008/layout/AlternatingHexagons"/>
    <dgm:cxn modelId="{361D2B39-01D8-4544-8CE6-0E2B24EAE7A2}" srcId="{994DFDA6-9991-49F6-94A1-D7699E382A08}" destId="{3D29EB25-703E-4208-97D9-28921455F719}" srcOrd="2" destOrd="0" parTransId="{AAB47D7B-E933-4813-9174-F13D503F3CFC}" sibTransId="{EAFEF1CC-3D00-46A3-8C12-8C9BC547EF81}"/>
    <dgm:cxn modelId="{E7FF6F8D-F8B1-4015-81F6-A9F3EED21A24}" type="presParOf" srcId="{79EA93F8-5037-457A-B4AD-6DAECDCC685A}" destId="{985183B6-D742-422D-978D-931146C409F0}" srcOrd="0" destOrd="0" presId="urn:microsoft.com/office/officeart/2008/layout/AlternatingHexagons"/>
    <dgm:cxn modelId="{0AE0C446-D70C-46EB-8990-603D39801AE5}" type="presParOf" srcId="{985183B6-D742-422D-978D-931146C409F0}" destId="{A8CB7C73-FE98-4EE4-BC8D-5DC51DAD928F}" srcOrd="0" destOrd="0" presId="urn:microsoft.com/office/officeart/2008/layout/AlternatingHexagons"/>
    <dgm:cxn modelId="{DC4EBD06-DF4D-4818-864B-3B8CD963FE57}" type="presParOf" srcId="{985183B6-D742-422D-978D-931146C409F0}" destId="{12F731DC-5872-491D-AF36-FC6EDA2954A2}" srcOrd="1" destOrd="0" presId="urn:microsoft.com/office/officeart/2008/layout/AlternatingHexagons"/>
    <dgm:cxn modelId="{D263E506-BFC0-43DB-9095-884A7D5CEAD6}" type="presParOf" srcId="{985183B6-D742-422D-978D-931146C409F0}" destId="{2A42CB38-23AB-4B3D-922D-00D6AEBAF77D}" srcOrd="2" destOrd="0" presId="urn:microsoft.com/office/officeart/2008/layout/AlternatingHexagons"/>
    <dgm:cxn modelId="{EFB02E60-B5E5-4002-A29D-56B416E35E84}" type="presParOf" srcId="{985183B6-D742-422D-978D-931146C409F0}" destId="{84935861-B4DE-4D2E-A0E8-D44D9C440E7A}" srcOrd="3" destOrd="0" presId="urn:microsoft.com/office/officeart/2008/layout/AlternatingHexagons"/>
    <dgm:cxn modelId="{79833E4D-0DE3-448D-9448-AEA7D17797F4}" type="presParOf" srcId="{985183B6-D742-422D-978D-931146C409F0}" destId="{071226CD-AA36-4E56-8F35-B04A726AAF11}" srcOrd="4" destOrd="0" presId="urn:microsoft.com/office/officeart/2008/layout/AlternatingHexagons"/>
    <dgm:cxn modelId="{1228D092-C6DD-4259-9776-BD415C8C556D}" type="presParOf" srcId="{79EA93F8-5037-457A-B4AD-6DAECDCC685A}" destId="{4BE5A0EF-DD8A-472E-842E-BEE06B8C3EBC}" srcOrd="1" destOrd="0" presId="urn:microsoft.com/office/officeart/2008/layout/AlternatingHexagons"/>
    <dgm:cxn modelId="{D6F90040-3144-472B-9621-3A825604470E}" type="presParOf" srcId="{79EA93F8-5037-457A-B4AD-6DAECDCC685A}" destId="{7FE66E63-F735-4FA5-8AB7-C4AC6E8CF591}" srcOrd="2" destOrd="0" presId="urn:microsoft.com/office/officeart/2008/layout/AlternatingHexagons"/>
    <dgm:cxn modelId="{5EF0BD5A-F504-4899-860C-7A2B376F25AB}" type="presParOf" srcId="{7FE66E63-F735-4FA5-8AB7-C4AC6E8CF591}" destId="{5710A51C-051F-4B75-889F-B3B519D0C8A0}" srcOrd="0" destOrd="0" presId="urn:microsoft.com/office/officeart/2008/layout/AlternatingHexagons"/>
    <dgm:cxn modelId="{F3526E10-D4C3-459F-B331-BF1DE2E01E60}" type="presParOf" srcId="{7FE66E63-F735-4FA5-8AB7-C4AC6E8CF591}" destId="{DB4AD017-3C0A-426D-A6C8-8AC426902060}" srcOrd="1" destOrd="0" presId="urn:microsoft.com/office/officeart/2008/layout/AlternatingHexagons"/>
    <dgm:cxn modelId="{4AC21CEA-8E3E-45F9-B762-DFA0341C5689}" type="presParOf" srcId="{7FE66E63-F735-4FA5-8AB7-C4AC6E8CF591}" destId="{7B55B218-38CE-4D20-A238-BE2BC45351B9}" srcOrd="2" destOrd="0" presId="urn:microsoft.com/office/officeart/2008/layout/AlternatingHexagons"/>
    <dgm:cxn modelId="{E2E376F2-0233-4285-BDAE-561535B6A8A8}" type="presParOf" srcId="{7FE66E63-F735-4FA5-8AB7-C4AC6E8CF591}" destId="{D071B125-B0B2-457A-819F-5AF1D725713D}" srcOrd="3" destOrd="0" presId="urn:microsoft.com/office/officeart/2008/layout/AlternatingHexagons"/>
    <dgm:cxn modelId="{1767815B-BABB-4BFF-BB35-03B4C7EA769F}" type="presParOf" srcId="{7FE66E63-F735-4FA5-8AB7-C4AC6E8CF591}" destId="{C2AC3C9B-8A91-4433-B3F5-B73EAB135EC1}" srcOrd="4" destOrd="0" presId="urn:microsoft.com/office/officeart/2008/layout/AlternatingHexagons"/>
    <dgm:cxn modelId="{E5E65DF9-1ECF-406F-BDBF-1C962C1BBAE0}" type="presParOf" srcId="{79EA93F8-5037-457A-B4AD-6DAECDCC685A}" destId="{7A346925-FFC4-47AE-BF87-64EED46EE1A5}" srcOrd="3" destOrd="0" presId="urn:microsoft.com/office/officeart/2008/layout/AlternatingHexagons"/>
    <dgm:cxn modelId="{C1233DD4-33B1-4ABB-83E0-FB8D270C06FA}" type="presParOf" srcId="{79EA93F8-5037-457A-B4AD-6DAECDCC685A}" destId="{B0DF7A20-3836-46FD-AA30-E55F5DA2C324}" srcOrd="4" destOrd="0" presId="urn:microsoft.com/office/officeart/2008/layout/AlternatingHexagons"/>
    <dgm:cxn modelId="{32F96238-FBCF-46FB-8333-1791E84E0249}" type="presParOf" srcId="{B0DF7A20-3836-46FD-AA30-E55F5DA2C324}" destId="{D8C3D011-6C87-4263-A1BB-E93A6FF9B15F}" srcOrd="0" destOrd="0" presId="urn:microsoft.com/office/officeart/2008/layout/AlternatingHexagons"/>
    <dgm:cxn modelId="{8EBE423C-D4AF-4B98-8DA7-CC7E7114453C}" type="presParOf" srcId="{B0DF7A20-3836-46FD-AA30-E55F5DA2C324}" destId="{5A83D22F-89CC-4A96-B337-87EC79D72CEB}" srcOrd="1" destOrd="0" presId="urn:microsoft.com/office/officeart/2008/layout/AlternatingHexagons"/>
    <dgm:cxn modelId="{92F59352-5D58-41F4-A454-86C2E309CE27}" type="presParOf" srcId="{B0DF7A20-3836-46FD-AA30-E55F5DA2C324}" destId="{9CDE79BF-3010-4E9C-A37B-075B297FC02C}" srcOrd="2" destOrd="0" presId="urn:microsoft.com/office/officeart/2008/layout/AlternatingHexagons"/>
    <dgm:cxn modelId="{71BF0EDC-86EC-409C-9CA1-341484FE782F}" type="presParOf" srcId="{B0DF7A20-3836-46FD-AA30-E55F5DA2C324}" destId="{2817EB72-2B33-42B9-AF78-717BE7F71CE6}" srcOrd="3" destOrd="0" presId="urn:microsoft.com/office/officeart/2008/layout/AlternatingHexagons"/>
    <dgm:cxn modelId="{F6EE8148-2564-4771-9377-D2C57DAEB578}" type="presParOf" srcId="{B0DF7A20-3836-46FD-AA30-E55F5DA2C324}" destId="{E334E658-705F-4629-A3A7-CC5FD1355BEA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C4EC11E-D391-4B5F-B7C5-A95335C43B56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8D0EF756-40B5-4E98-A38F-2D77ACE070DB}">
      <dgm:prSet phldrT="[Текст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Я больше не боюсь смерти</a:t>
          </a:r>
          <a:endParaRPr lang="ru-RU" dirty="0">
            <a:solidFill>
              <a:schemeClr val="tx1"/>
            </a:solidFill>
          </a:endParaRPr>
        </a:p>
      </dgm:t>
    </dgm:pt>
    <dgm:pt modelId="{64F69600-6265-47CB-80F6-DB2DAE034B1F}" type="parTrans" cxnId="{A9283AA9-E2EE-4313-B2BF-59F2CE20592E}">
      <dgm:prSet/>
      <dgm:spPr/>
      <dgm:t>
        <a:bodyPr/>
        <a:lstStyle/>
        <a:p>
          <a:endParaRPr lang="ru-RU"/>
        </a:p>
      </dgm:t>
    </dgm:pt>
    <dgm:pt modelId="{6C83281E-DBF8-497E-88BB-8F9B0E8BD6C6}" type="sibTrans" cxnId="{A9283AA9-E2EE-4313-B2BF-59F2CE20592E}">
      <dgm:prSet/>
      <dgm:spPr/>
      <dgm:t>
        <a:bodyPr/>
        <a:lstStyle/>
        <a:p>
          <a:endParaRPr lang="ru-RU"/>
        </a:p>
      </dgm:t>
    </dgm:pt>
    <dgm:pt modelId="{4CE2918D-CAB9-4EAB-9692-3812D01AC2D4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dirty="0" smtClean="0"/>
            <a:t> </a:t>
          </a:r>
          <a:r>
            <a:rPr lang="ru-RU" dirty="0" smtClean="0">
              <a:solidFill>
                <a:schemeClr val="tx1"/>
              </a:solidFill>
            </a:rPr>
            <a:t>Смертельная болезнь</a:t>
          </a:r>
        </a:p>
        <a:p>
          <a:r>
            <a:rPr lang="ru-RU" dirty="0" smtClean="0">
              <a:solidFill>
                <a:schemeClr val="tx1"/>
              </a:solidFill>
            </a:rPr>
            <a:t> прошлое</a:t>
          </a:r>
          <a:endParaRPr lang="ru-RU" dirty="0">
            <a:solidFill>
              <a:schemeClr val="tx1"/>
            </a:solidFill>
          </a:endParaRPr>
        </a:p>
      </dgm:t>
    </dgm:pt>
    <dgm:pt modelId="{BD230346-0455-4BB1-BDBC-8DF42B0A8236}" type="parTrans" cxnId="{857CB3D5-FF33-4C44-8831-B53487801925}">
      <dgm:prSet/>
      <dgm:spPr/>
      <dgm:t>
        <a:bodyPr/>
        <a:lstStyle/>
        <a:p>
          <a:endParaRPr lang="ru-RU"/>
        </a:p>
      </dgm:t>
    </dgm:pt>
    <dgm:pt modelId="{0AF49AC6-3248-4360-836B-5F6EDE904A98}" type="sibTrans" cxnId="{857CB3D5-FF33-4C44-8831-B53487801925}">
      <dgm:prSet/>
      <dgm:spPr/>
      <dgm:t>
        <a:bodyPr/>
        <a:lstStyle/>
        <a:p>
          <a:endParaRPr lang="ru-RU"/>
        </a:p>
      </dgm:t>
    </dgm:pt>
    <dgm:pt modelId="{A5900B9F-79AE-4641-B04F-47D82A2F6542}">
      <dgm:prSet phldrT="[Текст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Смерть </a:t>
          </a:r>
        </a:p>
        <a:p>
          <a:r>
            <a:rPr lang="ru-RU" dirty="0" smtClean="0">
              <a:solidFill>
                <a:schemeClr val="tx1"/>
              </a:solidFill>
            </a:rPr>
            <a:t>(возможное близкое </a:t>
          </a:r>
          <a:r>
            <a:rPr lang="en-US" dirty="0" smtClean="0">
              <a:solidFill>
                <a:schemeClr val="tx1"/>
              </a:solidFill>
            </a:rPr>
            <a:t>/</a:t>
          </a:r>
          <a:r>
            <a:rPr lang="ru-RU" dirty="0" smtClean="0">
              <a:solidFill>
                <a:schemeClr val="tx1"/>
              </a:solidFill>
            </a:rPr>
            <a:t>далекое) будущее</a:t>
          </a:r>
          <a:endParaRPr lang="ru-RU" dirty="0">
            <a:solidFill>
              <a:schemeClr val="tx1"/>
            </a:solidFill>
          </a:endParaRPr>
        </a:p>
      </dgm:t>
    </dgm:pt>
    <dgm:pt modelId="{11C1B436-107B-4F45-A9AA-F859809DD74D}" type="parTrans" cxnId="{2E75FDE9-D459-4389-8EC6-1119125B9FD3}">
      <dgm:prSet/>
      <dgm:spPr/>
      <dgm:t>
        <a:bodyPr/>
        <a:lstStyle/>
        <a:p>
          <a:endParaRPr lang="ru-RU"/>
        </a:p>
      </dgm:t>
    </dgm:pt>
    <dgm:pt modelId="{597D6E59-109A-4B4A-AEBB-E8CF12C8B133}" type="sibTrans" cxnId="{2E75FDE9-D459-4389-8EC6-1119125B9FD3}">
      <dgm:prSet/>
      <dgm:spPr/>
      <dgm:t>
        <a:bodyPr/>
        <a:lstStyle/>
        <a:p>
          <a:endParaRPr lang="ru-RU"/>
        </a:p>
      </dgm:t>
    </dgm:pt>
    <dgm:pt modelId="{83906EF0-E1ED-4662-BA92-1ABF1689597C}" type="pres">
      <dgm:prSet presAssocID="{1C4EC11E-D391-4B5F-B7C5-A95335C43B56}" presName="compositeShape" presStyleCnt="0">
        <dgm:presLayoutVars>
          <dgm:chMax val="7"/>
          <dgm:dir/>
          <dgm:resizeHandles val="exact"/>
        </dgm:presLayoutVars>
      </dgm:prSet>
      <dgm:spPr/>
    </dgm:pt>
    <dgm:pt modelId="{DD13F6EF-EE48-412B-AE46-F301F8F0CC95}" type="pres">
      <dgm:prSet presAssocID="{1C4EC11E-D391-4B5F-B7C5-A95335C43B56}" presName="wedge1" presStyleLbl="node1" presStyleIdx="0" presStyleCnt="3"/>
      <dgm:spPr/>
      <dgm:t>
        <a:bodyPr/>
        <a:lstStyle/>
        <a:p>
          <a:endParaRPr lang="ru-RU"/>
        </a:p>
      </dgm:t>
    </dgm:pt>
    <dgm:pt modelId="{55AD271A-1FC8-463D-A7DC-B855D5834E64}" type="pres">
      <dgm:prSet presAssocID="{1C4EC11E-D391-4B5F-B7C5-A95335C43B56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ABADF2-DE3F-41DB-AEBE-EDAB3131F44C}" type="pres">
      <dgm:prSet presAssocID="{1C4EC11E-D391-4B5F-B7C5-A95335C43B56}" presName="wedge2" presStyleLbl="node1" presStyleIdx="1" presStyleCnt="3"/>
      <dgm:spPr/>
      <dgm:t>
        <a:bodyPr/>
        <a:lstStyle/>
        <a:p>
          <a:endParaRPr lang="ru-RU"/>
        </a:p>
      </dgm:t>
    </dgm:pt>
    <dgm:pt modelId="{179334F7-4064-4BC7-83F5-C08C55F5F9C8}" type="pres">
      <dgm:prSet presAssocID="{1C4EC11E-D391-4B5F-B7C5-A95335C43B56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DCDE40-48F2-436E-B2BB-5483FBD748BA}" type="pres">
      <dgm:prSet presAssocID="{1C4EC11E-D391-4B5F-B7C5-A95335C43B56}" presName="wedge3" presStyleLbl="node1" presStyleIdx="2" presStyleCnt="3"/>
      <dgm:spPr/>
      <dgm:t>
        <a:bodyPr/>
        <a:lstStyle/>
        <a:p>
          <a:endParaRPr lang="ru-RU"/>
        </a:p>
      </dgm:t>
    </dgm:pt>
    <dgm:pt modelId="{B84D3A26-746D-45CD-BDC2-A98BE995DE9A}" type="pres">
      <dgm:prSet presAssocID="{1C4EC11E-D391-4B5F-B7C5-A95335C43B56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75FDE9-D459-4389-8EC6-1119125B9FD3}" srcId="{1C4EC11E-D391-4B5F-B7C5-A95335C43B56}" destId="{A5900B9F-79AE-4641-B04F-47D82A2F6542}" srcOrd="2" destOrd="0" parTransId="{11C1B436-107B-4F45-A9AA-F859809DD74D}" sibTransId="{597D6E59-109A-4B4A-AEBB-E8CF12C8B133}"/>
    <dgm:cxn modelId="{857CB3D5-FF33-4C44-8831-B53487801925}" srcId="{1C4EC11E-D391-4B5F-B7C5-A95335C43B56}" destId="{4CE2918D-CAB9-4EAB-9692-3812D01AC2D4}" srcOrd="1" destOrd="0" parTransId="{BD230346-0455-4BB1-BDBC-8DF42B0A8236}" sibTransId="{0AF49AC6-3248-4360-836B-5F6EDE904A98}"/>
    <dgm:cxn modelId="{60F71447-B029-434A-8007-3F4C470B2355}" type="presOf" srcId="{4CE2918D-CAB9-4EAB-9692-3812D01AC2D4}" destId="{8DABADF2-DE3F-41DB-AEBE-EDAB3131F44C}" srcOrd="0" destOrd="0" presId="urn:microsoft.com/office/officeart/2005/8/layout/chart3"/>
    <dgm:cxn modelId="{AC7AA056-15FB-4D46-8C99-5AF67A4950D4}" type="presOf" srcId="{4CE2918D-CAB9-4EAB-9692-3812D01AC2D4}" destId="{179334F7-4064-4BC7-83F5-C08C55F5F9C8}" srcOrd="1" destOrd="0" presId="urn:microsoft.com/office/officeart/2005/8/layout/chart3"/>
    <dgm:cxn modelId="{A2FBD65B-2C66-40D1-B9FF-52A2ACF9F98B}" type="presOf" srcId="{A5900B9F-79AE-4641-B04F-47D82A2F6542}" destId="{62DCDE40-48F2-436E-B2BB-5483FBD748BA}" srcOrd="0" destOrd="0" presId="urn:microsoft.com/office/officeart/2005/8/layout/chart3"/>
    <dgm:cxn modelId="{7E129C39-808D-4493-9A11-B875AC808E9F}" type="presOf" srcId="{8D0EF756-40B5-4E98-A38F-2D77ACE070DB}" destId="{DD13F6EF-EE48-412B-AE46-F301F8F0CC95}" srcOrd="0" destOrd="0" presId="urn:microsoft.com/office/officeart/2005/8/layout/chart3"/>
    <dgm:cxn modelId="{3C694D1F-FEE9-4BA1-9D59-5B7B11171DDD}" type="presOf" srcId="{8D0EF756-40B5-4E98-A38F-2D77ACE070DB}" destId="{55AD271A-1FC8-463D-A7DC-B855D5834E64}" srcOrd="1" destOrd="0" presId="urn:microsoft.com/office/officeart/2005/8/layout/chart3"/>
    <dgm:cxn modelId="{A9283AA9-E2EE-4313-B2BF-59F2CE20592E}" srcId="{1C4EC11E-D391-4B5F-B7C5-A95335C43B56}" destId="{8D0EF756-40B5-4E98-A38F-2D77ACE070DB}" srcOrd="0" destOrd="0" parTransId="{64F69600-6265-47CB-80F6-DB2DAE034B1F}" sibTransId="{6C83281E-DBF8-497E-88BB-8F9B0E8BD6C6}"/>
    <dgm:cxn modelId="{6A02F835-B5D2-4190-A350-872650BB2A54}" type="presOf" srcId="{A5900B9F-79AE-4641-B04F-47D82A2F6542}" destId="{B84D3A26-746D-45CD-BDC2-A98BE995DE9A}" srcOrd="1" destOrd="0" presId="urn:microsoft.com/office/officeart/2005/8/layout/chart3"/>
    <dgm:cxn modelId="{31DEAAB0-7A3C-4C5F-B295-05265E61346E}" type="presOf" srcId="{1C4EC11E-D391-4B5F-B7C5-A95335C43B56}" destId="{83906EF0-E1ED-4662-BA92-1ABF1689597C}" srcOrd="0" destOrd="0" presId="urn:microsoft.com/office/officeart/2005/8/layout/chart3"/>
    <dgm:cxn modelId="{F4B92411-E90B-41D6-AAA1-2CD39811915A}" type="presParOf" srcId="{83906EF0-E1ED-4662-BA92-1ABF1689597C}" destId="{DD13F6EF-EE48-412B-AE46-F301F8F0CC95}" srcOrd="0" destOrd="0" presId="urn:microsoft.com/office/officeart/2005/8/layout/chart3"/>
    <dgm:cxn modelId="{9FFB6D05-3CB8-4ABC-8C16-259474E3D7C2}" type="presParOf" srcId="{83906EF0-E1ED-4662-BA92-1ABF1689597C}" destId="{55AD271A-1FC8-463D-A7DC-B855D5834E64}" srcOrd="1" destOrd="0" presId="urn:microsoft.com/office/officeart/2005/8/layout/chart3"/>
    <dgm:cxn modelId="{D94B4AB8-3063-442D-B244-94758B998905}" type="presParOf" srcId="{83906EF0-E1ED-4662-BA92-1ABF1689597C}" destId="{8DABADF2-DE3F-41DB-AEBE-EDAB3131F44C}" srcOrd="2" destOrd="0" presId="urn:microsoft.com/office/officeart/2005/8/layout/chart3"/>
    <dgm:cxn modelId="{1B075916-554E-4CB7-9A04-10B5F73EDF3E}" type="presParOf" srcId="{83906EF0-E1ED-4662-BA92-1ABF1689597C}" destId="{179334F7-4064-4BC7-83F5-C08C55F5F9C8}" srcOrd="3" destOrd="0" presId="urn:microsoft.com/office/officeart/2005/8/layout/chart3"/>
    <dgm:cxn modelId="{1DFA6CBF-E074-4828-853B-D66629670BE3}" type="presParOf" srcId="{83906EF0-E1ED-4662-BA92-1ABF1689597C}" destId="{62DCDE40-48F2-436E-B2BB-5483FBD748BA}" srcOrd="4" destOrd="0" presId="urn:microsoft.com/office/officeart/2005/8/layout/chart3"/>
    <dgm:cxn modelId="{60524604-AC09-4030-949F-6DD7C1C3B7CE}" type="presParOf" srcId="{83906EF0-E1ED-4662-BA92-1ABF1689597C}" destId="{B84D3A26-746D-45CD-BDC2-A98BE995DE9A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0E9D0E-1607-46F2-8BDF-C6AC66D206C2}">
      <dsp:nvSpPr>
        <dsp:cNvPr id="0" name=""/>
        <dsp:cNvSpPr/>
      </dsp:nvSpPr>
      <dsp:spPr>
        <a:xfrm>
          <a:off x="3198286" y="167034"/>
          <a:ext cx="3314997" cy="1151255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8233F2-8B93-4AE6-BB2E-C5F35738AC54}">
      <dsp:nvSpPr>
        <dsp:cNvPr id="0" name=""/>
        <dsp:cNvSpPr/>
      </dsp:nvSpPr>
      <dsp:spPr>
        <a:xfrm>
          <a:off x="4539704" y="2986067"/>
          <a:ext cx="642441" cy="411162"/>
        </a:xfrm>
        <a:prstGeom prst="down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6936D3A-AE5C-44F9-9C28-8CF99A5D8304}">
      <dsp:nvSpPr>
        <dsp:cNvPr id="0" name=""/>
        <dsp:cNvSpPr/>
      </dsp:nvSpPr>
      <dsp:spPr>
        <a:xfrm>
          <a:off x="3319065" y="3314997"/>
          <a:ext cx="3083718" cy="770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tx1"/>
              </a:solidFill>
            </a:rPr>
            <a:t>настоящее</a:t>
          </a:r>
          <a:endParaRPr lang="ru-RU" sz="2700" kern="1200" dirty="0">
            <a:solidFill>
              <a:schemeClr val="tx1"/>
            </a:solidFill>
          </a:endParaRPr>
        </a:p>
      </dsp:txBody>
      <dsp:txXfrm>
        <a:off x="3319065" y="3314997"/>
        <a:ext cx="3083718" cy="770929"/>
      </dsp:txXfrm>
    </dsp:sp>
    <dsp:sp modelId="{9135D62D-F855-485F-AFF9-635D3DC3B89E}">
      <dsp:nvSpPr>
        <dsp:cNvPr id="0" name=""/>
        <dsp:cNvSpPr/>
      </dsp:nvSpPr>
      <dsp:spPr>
        <a:xfrm>
          <a:off x="4403506" y="1407203"/>
          <a:ext cx="1156394" cy="115639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1"/>
              </a:solidFill>
            </a:rPr>
            <a:t>прошлое личное</a:t>
          </a:r>
          <a:endParaRPr lang="ru-RU" sz="800" kern="1200" dirty="0">
            <a:solidFill>
              <a:schemeClr val="tx1"/>
            </a:solidFill>
          </a:endParaRPr>
        </a:p>
      </dsp:txBody>
      <dsp:txXfrm>
        <a:off x="4572856" y="1576553"/>
        <a:ext cx="817694" cy="817694"/>
      </dsp:txXfrm>
    </dsp:sp>
    <dsp:sp modelId="{F420E92E-2F39-4866-9ACD-B5DD25789F8C}">
      <dsp:nvSpPr>
        <dsp:cNvPr id="0" name=""/>
        <dsp:cNvSpPr/>
      </dsp:nvSpPr>
      <dsp:spPr>
        <a:xfrm>
          <a:off x="3576042" y="539650"/>
          <a:ext cx="1156394" cy="1156394"/>
        </a:xfrm>
        <a:prstGeom prst="ellipse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1"/>
              </a:solidFill>
            </a:rPr>
            <a:t>прошлое культурное</a:t>
          </a:r>
          <a:endParaRPr lang="ru-RU" sz="800" kern="1200" dirty="0">
            <a:solidFill>
              <a:schemeClr val="tx1"/>
            </a:solidFill>
          </a:endParaRPr>
        </a:p>
      </dsp:txBody>
      <dsp:txXfrm>
        <a:off x="3745392" y="709000"/>
        <a:ext cx="817694" cy="817694"/>
      </dsp:txXfrm>
    </dsp:sp>
    <dsp:sp modelId="{23ECA2A2-D9FB-4A1F-8FA4-70FE5EFC0268}">
      <dsp:nvSpPr>
        <dsp:cNvPr id="0" name=""/>
        <dsp:cNvSpPr/>
      </dsp:nvSpPr>
      <dsp:spPr>
        <a:xfrm>
          <a:off x="4758134" y="260060"/>
          <a:ext cx="1156394" cy="1156394"/>
        </a:xfrm>
        <a:prstGeom prst="ellipse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1"/>
              </a:solidFill>
            </a:rPr>
            <a:t>прошлое неосознаваемое</a:t>
          </a:r>
          <a:endParaRPr lang="ru-RU" sz="800" kern="1200" dirty="0">
            <a:solidFill>
              <a:schemeClr val="tx1"/>
            </a:solidFill>
          </a:endParaRPr>
        </a:p>
      </dsp:txBody>
      <dsp:txXfrm>
        <a:off x="4927484" y="429410"/>
        <a:ext cx="817694" cy="817694"/>
      </dsp:txXfrm>
    </dsp:sp>
    <dsp:sp modelId="{C6CE4D07-AD32-4E85-897E-349FD96D2C33}">
      <dsp:nvSpPr>
        <dsp:cNvPr id="0" name=""/>
        <dsp:cNvSpPr/>
      </dsp:nvSpPr>
      <dsp:spPr>
        <a:xfrm>
          <a:off x="3062089" y="25697"/>
          <a:ext cx="3597671" cy="2878137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0E9D0E-1607-46F2-8BDF-C6AC66D206C2}">
      <dsp:nvSpPr>
        <dsp:cNvPr id="0" name=""/>
        <dsp:cNvSpPr/>
      </dsp:nvSpPr>
      <dsp:spPr>
        <a:xfrm>
          <a:off x="3015332" y="185415"/>
          <a:ext cx="3679774" cy="1277937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8233F2-8B93-4AE6-BB2E-C5F35738AC54}">
      <dsp:nvSpPr>
        <dsp:cNvPr id="0" name=""/>
        <dsp:cNvSpPr/>
      </dsp:nvSpPr>
      <dsp:spPr>
        <a:xfrm>
          <a:off x="4504357" y="3314650"/>
          <a:ext cx="713134" cy="456406"/>
        </a:xfrm>
        <a:prstGeom prst="down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26936D3A-AE5C-44F9-9C28-8CF99A5D8304}">
      <dsp:nvSpPr>
        <dsp:cNvPr id="0" name=""/>
        <dsp:cNvSpPr/>
      </dsp:nvSpPr>
      <dsp:spPr>
        <a:xfrm>
          <a:off x="3149401" y="3679774"/>
          <a:ext cx="3423046" cy="855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 dirty="0"/>
        </a:p>
      </dsp:txBody>
      <dsp:txXfrm>
        <a:off x="3149401" y="3679774"/>
        <a:ext cx="3423046" cy="855761"/>
      </dsp:txXfrm>
    </dsp:sp>
    <dsp:sp modelId="{34557DF1-44AD-4DEB-950D-D9DD5C353CC6}">
      <dsp:nvSpPr>
        <dsp:cNvPr id="0" name=""/>
        <dsp:cNvSpPr/>
      </dsp:nvSpPr>
      <dsp:spPr>
        <a:xfrm>
          <a:off x="4353173" y="1562050"/>
          <a:ext cx="1283642" cy="128364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настоящее</a:t>
          </a:r>
          <a:endParaRPr lang="ru-RU" sz="1500" kern="1200" dirty="0"/>
        </a:p>
      </dsp:txBody>
      <dsp:txXfrm>
        <a:off x="4541158" y="1750035"/>
        <a:ext cx="907672" cy="907672"/>
      </dsp:txXfrm>
    </dsp:sp>
    <dsp:sp modelId="{0662F503-30A2-48A6-B6AC-0D52E11FC784}">
      <dsp:nvSpPr>
        <dsp:cNvPr id="0" name=""/>
        <dsp:cNvSpPr/>
      </dsp:nvSpPr>
      <dsp:spPr>
        <a:xfrm>
          <a:off x="3181072" y="630649"/>
          <a:ext cx="1912601" cy="1329673"/>
        </a:xfrm>
        <a:prstGeom prst="ellipse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прошлое</a:t>
          </a:r>
          <a:endParaRPr lang="ru-RU" sz="1500" kern="1200" dirty="0"/>
        </a:p>
      </dsp:txBody>
      <dsp:txXfrm>
        <a:off x="3461166" y="825375"/>
        <a:ext cx="1352413" cy="940221"/>
      </dsp:txXfrm>
    </dsp:sp>
    <dsp:sp modelId="{C6CE4D07-AD32-4E85-897E-349FD96D2C33}">
      <dsp:nvSpPr>
        <dsp:cNvPr id="0" name=""/>
        <dsp:cNvSpPr/>
      </dsp:nvSpPr>
      <dsp:spPr>
        <a:xfrm>
          <a:off x="586963" y="7663"/>
          <a:ext cx="8730588" cy="3194843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E431EF-9E82-4B4D-BEC6-5CE8B7492365}">
      <dsp:nvSpPr>
        <dsp:cNvPr id="0" name=""/>
        <dsp:cNvSpPr/>
      </dsp:nvSpPr>
      <dsp:spPr>
        <a:xfrm>
          <a:off x="1802363" y="222366"/>
          <a:ext cx="5438456" cy="4272271"/>
        </a:xfrm>
        <a:prstGeom prst="curvedUpArrow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C249351D-E9BB-4A8C-A1EE-A5498C3EF79C}">
      <dsp:nvSpPr>
        <dsp:cNvPr id="0" name=""/>
        <dsp:cNvSpPr/>
      </dsp:nvSpPr>
      <dsp:spPr>
        <a:xfrm>
          <a:off x="2019804" y="2149250"/>
          <a:ext cx="800315" cy="39231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4E80FDF-0D29-4723-A3BA-CB7E7F8C1158}">
      <dsp:nvSpPr>
        <dsp:cNvPr id="0" name=""/>
        <dsp:cNvSpPr/>
      </dsp:nvSpPr>
      <dsp:spPr>
        <a:xfrm>
          <a:off x="1306352" y="2544735"/>
          <a:ext cx="1828171" cy="1193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096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Возможное будущее 1</a:t>
          </a:r>
          <a:endParaRPr lang="ru-RU" sz="2000" kern="1200" dirty="0"/>
        </a:p>
      </dsp:txBody>
      <dsp:txXfrm>
        <a:off x="1306352" y="2544735"/>
        <a:ext cx="1828171" cy="1193119"/>
      </dsp:txXfrm>
    </dsp:sp>
    <dsp:sp modelId="{9E9EECEE-D7F9-4684-8624-5624837AEE9E}">
      <dsp:nvSpPr>
        <dsp:cNvPr id="0" name=""/>
        <dsp:cNvSpPr/>
      </dsp:nvSpPr>
      <dsp:spPr>
        <a:xfrm>
          <a:off x="3693264" y="4218146"/>
          <a:ext cx="1112203" cy="368772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E820AD7-31A2-4362-9BAA-8AB793F2B14C}">
      <dsp:nvSpPr>
        <dsp:cNvPr id="0" name=""/>
        <dsp:cNvSpPr/>
      </dsp:nvSpPr>
      <dsp:spPr>
        <a:xfrm>
          <a:off x="3123865" y="3468622"/>
          <a:ext cx="1883094" cy="753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5405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Возможное будущее 2</a:t>
          </a:r>
          <a:endParaRPr lang="ru-RU" sz="2000" kern="1200" dirty="0"/>
        </a:p>
      </dsp:txBody>
      <dsp:txXfrm>
        <a:off x="3123865" y="3468622"/>
        <a:ext cx="1883094" cy="753230"/>
      </dsp:txXfrm>
    </dsp:sp>
    <dsp:sp modelId="{598E8702-AF99-43CB-884A-6D794592C795}">
      <dsp:nvSpPr>
        <dsp:cNvPr id="0" name=""/>
        <dsp:cNvSpPr/>
      </dsp:nvSpPr>
      <dsp:spPr>
        <a:xfrm>
          <a:off x="4141273" y="2297628"/>
          <a:ext cx="3218916" cy="51000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D1DED79-29E6-4D8C-A19F-257DDE084116}">
      <dsp:nvSpPr>
        <dsp:cNvPr id="0" name=""/>
        <dsp:cNvSpPr/>
      </dsp:nvSpPr>
      <dsp:spPr>
        <a:xfrm>
          <a:off x="4985662" y="2430976"/>
          <a:ext cx="1883094" cy="13564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41" tIns="0" rIns="0" bIns="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 smtClean="0"/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Возможное будущее 3</a:t>
          </a:r>
          <a:endParaRPr lang="ru-RU" sz="2000" kern="1200" dirty="0"/>
        </a:p>
      </dsp:txBody>
      <dsp:txXfrm>
        <a:off x="4985662" y="2430976"/>
        <a:ext cx="1883094" cy="13564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23E964-2AE2-4667-A36C-4A7422F70B09}">
      <dsp:nvSpPr>
        <dsp:cNvPr id="0" name=""/>
        <dsp:cNvSpPr/>
      </dsp:nvSpPr>
      <dsp:spPr>
        <a:xfrm rot="16200000">
          <a:off x="2113826" y="207648"/>
          <a:ext cx="1800616" cy="2382659"/>
        </a:xfrm>
        <a:prstGeom prst="round2SameRect">
          <a:avLst>
            <a:gd name="adj1" fmla="val 16670"/>
            <a:gd name="adj2" fmla="val 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127000" rIns="114300" bIns="1270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Будущее </a:t>
          </a:r>
          <a:endParaRPr lang="ru-RU" sz="2000" kern="1200" dirty="0"/>
        </a:p>
      </dsp:txBody>
      <dsp:txXfrm rot="5400000">
        <a:off x="1910720" y="586585"/>
        <a:ext cx="2294744" cy="1624786"/>
      </dsp:txXfrm>
    </dsp:sp>
    <dsp:sp modelId="{FFB826E7-49AA-4003-B5FD-C4589BC1ED55}">
      <dsp:nvSpPr>
        <dsp:cNvPr id="0" name=""/>
        <dsp:cNvSpPr/>
      </dsp:nvSpPr>
      <dsp:spPr>
        <a:xfrm rot="5400000">
          <a:off x="4675084" y="386018"/>
          <a:ext cx="1800616" cy="2254092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27000" rIns="76200" bIns="12700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 smtClean="0"/>
            <a:t>Возможное Будущее в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Прошлом </a:t>
          </a:r>
        </a:p>
      </dsp:txBody>
      <dsp:txXfrm rot="-5400000">
        <a:off x="4448347" y="700671"/>
        <a:ext cx="2166177" cy="1624786"/>
      </dsp:txXfrm>
    </dsp:sp>
    <dsp:sp modelId="{B8FB8F4B-45DC-4100-AFF5-86EC38E449B0}">
      <dsp:nvSpPr>
        <dsp:cNvPr id="0" name=""/>
        <dsp:cNvSpPr/>
      </dsp:nvSpPr>
      <dsp:spPr>
        <a:xfrm>
          <a:off x="4099790" y="-8086"/>
          <a:ext cx="1150333" cy="1150277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F3A1B2-D4FD-4C90-8704-E3486CDB4016}">
      <dsp:nvSpPr>
        <dsp:cNvPr id="0" name=""/>
        <dsp:cNvSpPr/>
      </dsp:nvSpPr>
      <dsp:spPr>
        <a:xfrm rot="10800000">
          <a:off x="3462885" y="1782524"/>
          <a:ext cx="1150333" cy="1150277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23E964-2AE2-4667-A36C-4A7422F70B09}">
      <dsp:nvSpPr>
        <dsp:cNvPr id="0" name=""/>
        <dsp:cNvSpPr/>
      </dsp:nvSpPr>
      <dsp:spPr>
        <a:xfrm rot="16200000">
          <a:off x="2539978" y="474618"/>
          <a:ext cx="1187492" cy="1028446"/>
        </a:xfrm>
        <a:prstGeom prst="round2SameRect">
          <a:avLst>
            <a:gd name="adj1" fmla="val 16670"/>
            <a:gd name="adj2" fmla="val 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88900" rIns="80010" bIns="8890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Прошлое</a:t>
          </a:r>
          <a:endParaRPr lang="ru-RU" sz="1400" kern="1200" dirty="0"/>
        </a:p>
      </dsp:txBody>
      <dsp:txXfrm rot="5400000">
        <a:off x="2669715" y="445309"/>
        <a:ext cx="978232" cy="1087064"/>
      </dsp:txXfrm>
    </dsp:sp>
    <dsp:sp modelId="{FFB826E7-49AA-4003-B5FD-C4589BC1ED55}">
      <dsp:nvSpPr>
        <dsp:cNvPr id="0" name=""/>
        <dsp:cNvSpPr/>
      </dsp:nvSpPr>
      <dsp:spPr>
        <a:xfrm rot="5400000">
          <a:off x="4691964" y="-371790"/>
          <a:ext cx="1187492" cy="2715161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8900" rIns="53340" bIns="88900" numCol="1" spcCol="1270" anchor="t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 smtClean="0"/>
            <a:t>Будущее </a:t>
          </a:r>
          <a:r>
            <a:rPr lang="ru-RU" sz="1400" kern="1200" dirty="0" smtClean="0"/>
            <a:t>в прошлом</a:t>
          </a:r>
        </a:p>
      </dsp:txBody>
      <dsp:txXfrm rot="-5400000">
        <a:off x="3928130" y="450023"/>
        <a:ext cx="2657182" cy="1071534"/>
      </dsp:txXfrm>
    </dsp:sp>
    <dsp:sp modelId="{B8FB8F4B-45DC-4100-AFF5-86EC38E449B0}">
      <dsp:nvSpPr>
        <dsp:cNvPr id="0" name=""/>
        <dsp:cNvSpPr/>
      </dsp:nvSpPr>
      <dsp:spPr>
        <a:xfrm>
          <a:off x="3464026" y="-5332"/>
          <a:ext cx="758635" cy="758599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F3A1B2-D4FD-4C90-8704-E3486CDB4016}">
      <dsp:nvSpPr>
        <dsp:cNvPr id="0" name=""/>
        <dsp:cNvSpPr/>
      </dsp:nvSpPr>
      <dsp:spPr>
        <a:xfrm rot="10800000">
          <a:off x="3413114" y="1143024"/>
          <a:ext cx="758635" cy="758599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CB7C73-FE98-4EE4-BC8D-5DC51DAD928F}">
      <dsp:nvSpPr>
        <dsp:cNvPr id="0" name=""/>
        <dsp:cNvSpPr/>
      </dsp:nvSpPr>
      <dsp:spPr>
        <a:xfrm rot="5400000">
          <a:off x="3583822" y="73490"/>
          <a:ext cx="1108356" cy="964269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1"/>
              </a:solidFill>
            </a:rPr>
            <a:t>Надо куда-то бежать (спасаться</a:t>
          </a:r>
          <a:r>
            <a:rPr lang="ru-RU" sz="800" kern="1200" dirty="0" smtClean="0"/>
            <a:t>)</a:t>
          </a:r>
          <a:endParaRPr lang="ru-RU" sz="800" kern="1200" dirty="0"/>
        </a:p>
      </dsp:txBody>
      <dsp:txXfrm rot="-5400000">
        <a:off x="3806130" y="174166"/>
        <a:ext cx="663739" cy="762918"/>
      </dsp:txXfrm>
    </dsp:sp>
    <dsp:sp modelId="{12F731DC-5872-491D-AF36-FC6EDA2954A2}">
      <dsp:nvSpPr>
        <dsp:cNvPr id="0" name=""/>
        <dsp:cNvSpPr/>
      </dsp:nvSpPr>
      <dsp:spPr>
        <a:xfrm>
          <a:off x="4649395" y="223118"/>
          <a:ext cx="1236925" cy="6650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/>
        </a:p>
      </dsp:txBody>
      <dsp:txXfrm>
        <a:off x="4649395" y="223118"/>
        <a:ext cx="1236925" cy="665013"/>
      </dsp:txXfrm>
    </dsp:sp>
    <dsp:sp modelId="{071226CD-AA36-4E56-8F35-B04A726AAF11}">
      <dsp:nvSpPr>
        <dsp:cNvPr id="0" name=""/>
        <dsp:cNvSpPr/>
      </dsp:nvSpPr>
      <dsp:spPr>
        <a:xfrm rot="5400000">
          <a:off x="2578985" y="72043"/>
          <a:ext cx="1108356" cy="964269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chemeClr val="tx1"/>
              </a:solidFill>
            </a:rPr>
            <a:t>?</a:t>
          </a:r>
          <a:endParaRPr lang="ru-RU" sz="3600" kern="1200" dirty="0">
            <a:solidFill>
              <a:schemeClr val="tx1"/>
            </a:solidFill>
          </a:endParaRPr>
        </a:p>
      </dsp:txBody>
      <dsp:txXfrm rot="-5400000">
        <a:off x="2801293" y="172719"/>
        <a:ext cx="663739" cy="762918"/>
      </dsp:txXfrm>
    </dsp:sp>
    <dsp:sp modelId="{5710A51C-051F-4B75-889F-B3B519D0C8A0}">
      <dsp:nvSpPr>
        <dsp:cNvPr id="0" name=""/>
        <dsp:cNvSpPr/>
      </dsp:nvSpPr>
      <dsp:spPr>
        <a:xfrm rot="5400000">
          <a:off x="3061121" y="1014263"/>
          <a:ext cx="1108356" cy="964269"/>
        </a:xfrm>
        <a:prstGeom prst="hexagon">
          <a:avLst>
            <a:gd name="adj" fmla="val 25000"/>
            <a:gd name="vf" fmla="val 115470"/>
          </a:avLst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1"/>
              </a:solidFill>
            </a:rPr>
            <a:t>Куда бежать?</a:t>
          </a:r>
          <a:endParaRPr lang="ru-RU" sz="800" kern="1200" dirty="0">
            <a:solidFill>
              <a:schemeClr val="tx1"/>
            </a:solidFill>
          </a:endParaRPr>
        </a:p>
      </dsp:txBody>
      <dsp:txXfrm rot="-5400000">
        <a:off x="3283429" y="1114939"/>
        <a:ext cx="663739" cy="762918"/>
      </dsp:txXfrm>
    </dsp:sp>
    <dsp:sp modelId="{DB4AD017-3C0A-426D-A6C8-8AC426902060}">
      <dsp:nvSpPr>
        <dsp:cNvPr id="0" name=""/>
        <dsp:cNvSpPr/>
      </dsp:nvSpPr>
      <dsp:spPr>
        <a:xfrm>
          <a:off x="1896238" y="1106424"/>
          <a:ext cx="1197024" cy="7799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Альтернативное возможное</a:t>
          </a:r>
          <a:endParaRPr lang="ru-RU" sz="800" kern="1200" dirty="0"/>
        </a:p>
      </dsp:txBody>
      <dsp:txXfrm>
        <a:off x="1896238" y="1106424"/>
        <a:ext cx="1197024" cy="779947"/>
      </dsp:txXfrm>
    </dsp:sp>
    <dsp:sp modelId="{C2AC3C9B-8A91-4433-B3F5-B73EAB135EC1}">
      <dsp:nvSpPr>
        <dsp:cNvPr id="0" name=""/>
        <dsp:cNvSpPr/>
      </dsp:nvSpPr>
      <dsp:spPr>
        <a:xfrm rot="5400000">
          <a:off x="4102532" y="1014263"/>
          <a:ext cx="1108356" cy="964269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 </a:t>
          </a:r>
          <a:r>
            <a:rPr lang="ru-RU" sz="1100" kern="1200" dirty="0" smtClean="0">
              <a:solidFill>
                <a:schemeClr val="tx1"/>
              </a:solidFill>
            </a:rPr>
            <a:t>Бежать возможно</a:t>
          </a:r>
          <a:endParaRPr lang="ru-RU" sz="1100" kern="1200" dirty="0">
            <a:solidFill>
              <a:schemeClr val="tx1"/>
            </a:solidFill>
          </a:endParaRPr>
        </a:p>
      </dsp:txBody>
      <dsp:txXfrm rot="-5400000">
        <a:off x="4324840" y="1114939"/>
        <a:ext cx="663739" cy="762918"/>
      </dsp:txXfrm>
    </dsp:sp>
    <dsp:sp modelId="{D8C3D011-6C87-4263-A1BB-E93A6FF9B15F}">
      <dsp:nvSpPr>
        <dsp:cNvPr id="0" name=""/>
        <dsp:cNvSpPr/>
      </dsp:nvSpPr>
      <dsp:spPr>
        <a:xfrm rot="5400000">
          <a:off x="3583822" y="1955036"/>
          <a:ext cx="1108356" cy="964269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1"/>
              </a:solidFill>
            </a:rPr>
            <a:t>Бежать  невозможно</a:t>
          </a:r>
          <a:endParaRPr lang="ru-RU" sz="800" kern="1200" dirty="0">
            <a:solidFill>
              <a:schemeClr val="tx1"/>
            </a:solidFill>
          </a:endParaRPr>
        </a:p>
      </dsp:txBody>
      <dsp:txXfrm rot="-5400000">
        <a:off x="3806130" y="2055712"/>
        <a:ext cx="663739" cy="762918"/>
      </dsp:txXfrm>
    </dsp:sp>
    <dsp:sp modelId="{5A83D22F-89CC-4A96-B337-87EC79D72CEB}">
      <dsp:nvSpPr>
        <dsp:cNvPr id="0" name=""/>
        <dsp:cNvSpPr/>
      </dsp:nvSpPr>
      <dsp:spPr>
        <a:xfrm>
          <a:off x="4649395" y="2104664"/>
          <a:ext cx="1236925" cy="6650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/>
        </a:p>
      </dsp:txBody>
      <dsp:txXfrm>
        <a:off x="4649395" y="2104664"/>
        <a:ext cx="1236925" cy="665013"/>
      </dsp:txXfrm>
    </dsp:sp>
    <dsp:sp modelId="{E334E658-705F-4629-A3A7-CC5FD1355BEA}">
      <dsp:nvSpPr>
        <dsp:cNvPr id="0" name=""/>
        <dsp:cNvSpPr/>
      </dsp:nvSpPr>
      <dsp:spPr>
        <a:xfrm rot="5400000">
          <a:off x="2542410" y="1955036"/>
          <a:ext cx="1108356" cy="96426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chemeClr val="tx1"/>
              </a:solidFill>
            </a:rPr>
            <a:t>?</a:t>
          </a:r>
          <a:endParaRPr lang="ru-RU" sz="3600" kern="1200" dirty="0">
            <a:solidFill>
              <a:schemeClr val="tx1"/>
            </a:solidFill>
          </a:endParaRPr>
        </a:p>
      </dsp:txBody>
      <dsp:txXfrm rot="-5400000">
        <a:off x="2764718" y="2055712"/>
        <a:ext cx="663739" cy="76291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13F6EF-EE48-412B-AE46-F301F8F0CC95}">
      <dsp:nvSpPr>
        <dsp:cNvPr id="0" name=""/>
        <dsp:cNvSpPr/>
      </dsp:nvSpPr>
      <dsp:spPr>
        <a:xfrm>
          <a:off x="2733403" y="225468"/>
          <a:ext cx="2805827" cy="2805827"/>
        </a:xfrm>
        <a:prstGeom prst="pie">
          <a:avLst>
            <a:gd name="adj1" fmla="val 16200000"/>
            <a:gd name="adj2" fmla="val 1800000"/>
          </a:avLst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Я больше не боюсь смерти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4258904" y="743210"/>
        <a:ext cx="951977" cy="935275"/>
      </dsp:txXfrm>
    </dsp:sp>
    <dsp:sp modelId="{8DABADF2-DE3F-41DB-AEBE-EDAB3131F44C}">
      <dsp:nvSpPr>
        <dsp:cNvPr id="0" name=""/>
        <dsp:cNvSpPr/>
      </dsp:nvSpPr>
      <dsp:spPr>
        <a:xfrm>
          <a:off x="2588769" y="308975"/>
          <a:ext cx="2805827" cy="2805827"/>
        </a:xfrm>
        <a:prstGeom prst="pie">
          <a:avLst>
            <a:gd name="adj1" fmla="val 1800000"/>
            <a:gd name="adj2" fmla="val 900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 </a:t>
          </a:r>
          <a:r>
            <a:rPr lang="ru-RU" sz="1200" kern="1200" dirty="0" smtClean="0">
              <a:solidFill>
                <a:schemeClr val="tx1"/>
              </a:solidFill>
            </a:rPr>
            <a:t>Смертельная болезнь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 прошлое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3357031" y="2079318"/>
        <a:ext cx="1269302" cy="868470"/>
      </dsp:txXfrm>
    </dsp:sp>
    <dsp:sp modelId="{62DCDE40-48F2-436E-B2BB-5483FBD748BA}">
      <dsp:nvSpPr>
        <dsp:cNvPr id="0" name=""/>
        <dsp:cNvSpPr/>
      </dsp:nvSpPr>
      <dsp:spPr>
        <a:xfrm>
          <a:off x="2588769" y="308975"/>
          <a:ext cx="2805827" cy="2805827"/>
        </a:xfrm>
        <a:prstGeom prst="pie">
          <a:avLst>
            <a:gd name="adj1" fmla="val 9000000"/>
            <a:gd name="adj2" fmla="val 1620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Смерть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(возможное близкое </a:t>
          </a:r>
          <a:r>
            <a:rPr lang="en-US" sz="1200" kern="1200" dirty="0" smtClean="0">
              <a:solidFill>
                <a:schemeClr val="tx1"/>
              </a:solidFill>
            </a:rPr>
            <a:t>/</a:t>
          </a:r>
          <a:r>
            <a:rPr lang="ru-RU" sz="1200" kern="1200" dirty="0" smtClean="0">
              <a:solidFill>
                <a:schemeClr val="tx1"/>
              </a:solidFill>
            </a:rPr>
            <a:t>далекое) будущее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2889393" y="860119"/>
        <a:ext cx="951977" cy="9352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F972B-8C6E-4FD0-B287-783323DF318D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1FB1-65BE-4FA6-8DDC-24F8C4A76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499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F972B-8C6E-4FD0-B287-783323DF318D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1FB1-65BE-4FA6-8DDC-24F8C4A76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757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F972B-8C6E-4FD0-B287-783323DF318D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1FB1-65BE-4FA6-8DDC-24F8C4A76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614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F972B-8C6E-4FD0-B287-783323DF318D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1FB1-65BE-4FA6-8DDC-24F8C4A76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163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F972B-8C6E-4FD0-B287-783323DF318D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1FB1-65BE-4FA6-8DDC-24F8C4A76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405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F972B-8C6E-4FD0-B287-783323DF318D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1FB1-65BE-4FA6-8DDC-24F8C4A76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599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F972B-8C6E-4FD0-B287-783323DF318D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1FB1-65BE-4FA6-8DDC-24F8C4A76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052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F972B-8C6E-4FD0-B287-783323DF318D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1FB1-65BE-4FA6-8DDC-24F8C4A76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136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F972B-8C6E-4FD0-B287-783323DF318D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1FB1-65BE-4FA6-8DDC-24F8C4A76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216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F972B-8C6E-4FD0-B287-783323DF318D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1FB1-65BE-4FA6-8DDC-24F8C4A76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075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F972B-8C6E-4FD0-B287-783323DF318D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1FB1-65BE-4FA6-8DDC-24F8C4A76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210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F972B-8C6E-4FD0-B287-783323DF318D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A1FB1-65BE-4FA6-8DDC-24F8C4A76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008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31951" y="812262"/>
            <a:ext cx="9144000" cy="2387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dirty="0" smtClean="0"/>
              <a:t>Интеграция жизненного опыта: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272112"/>
          </a:xfrm>
        </p:spPr>
        <p:txBody>
          <a:bodyPr>
            <a:normAutofit/>
          </a:bodyPr>
          <a:lstStyle/>
          <a:p>
            <a:r>
              <a:rPr lang="ru-RU" sz="4000" dirty="0"/>
              <a:t>п</a:t>
            </a:r>
            <a:r>
              <a:rPr lang="ru-RU" sz="4000" dirty="0" smtClean="0"/>
              <a:t>еремещение между прошлым и возможным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60459" y="6281531"/>
            <a:ext cx="7207858" cy="381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000" dirty="0" err="1" smtClean="0"/>
              <a:t>К.пс.н</a:t>
            </a:r>
            <a:r>
              <a:rPr lang="ru-RU" sz="2000" dirty="0" smtClean="0"/>
              <a:t>., доцент кафедры психологии личности Зиновьева Е.В.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7414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трелка вправо 12"/>
          <p:cNvSpPr/>
          <p:nvPr/>
        </p:nvSpPr>
        <p:spPr>
          <a:xfrm>
            <a:off x="9793224" y="3511296"/>
            <a:ext cx="4571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36190" y="804672"/>
            <a:ext cx="9028050" cy="53722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     Пример </a:t>
            </a:r>
            <a:r>
              <a:rPr lang="ru-RU" dirty="0"/>
              <a:t>ответа на вопрос</a:t>
            </a:r>
            <a:br>
              <a:rPr lang="ru-RU" dirty="0"/>
            </a:br>
            <a:r>
              <a:rPr lang="ru-RU" dirty="0" smtClean="0"/>
              <a:t>«Какие последствия имел для Вас этот опыт?»</a:t>
            </a:r>
            <a:endParaRPr lang="ru-RU" dirty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«</a:t>
            </a:r>
            <a:r>
              <a:rPr lang="ru-RU" dirty="0"/>
              <a:t>Безусловно последствия и были и продолжают иметь место в моей жизни. Что интересно, последствия есть как отрицательные, так и положительные. Отрицательные в большей степени отражены в профессиональной сфере,  положительные связаны с личными отношениями»</a:t>
            </a:r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54479" y="2798062"/>
            <a:ext cx="102473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4034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трелка вправо 12"/>
          <p:cNvSpPr/>
          <p:nvPr/>
        </p:nvSpPr>
        <p:spPr>
          <a:xfrm>
            <a:off x="9793224" y="3511296"/>
            <a:ext cx="4571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36190" y="804672"/>
            <a:ext cx="9028050" cy="537229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/>
              <a:t>Пример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«Это </a:t>
            </a:r>
            <a:r>
              <a:rPr lang="ru-RU" dirty="0"/>
              <a:t>произошло когда мне было 15, я заболел тогда тяжёлой болезнью </a:t>
            </a:r>
            <a:r>
              <a:rPr lang="ru-RU" dirty="0" smtClean="0"/>
              <a:t>почек…  </a:t>
            </a:r>
            <a:r>
              <a:rPr lang="ru-RU" b="1" dirty="0"/>
              <a:t>Внезапно я понял что в ближайшие месяцы могу умереть</a:t>
            </a:r>
            <a:r>
              <a:rPr lang="ru-RU" dirty="0"/>
              <a:t>, и </a:t>
            </a:r>
            <a:r>
              <a:rPr lang="ru-RU" i="1" dirty="0"/>
              <a:t>сейчас в последний раз </a:t>
            </a:r>
            <a:r>
              <a:rPr lang="ru-RU" dirty="0"/>
              <a:t>я нахожусь вне больничных </a:t>
            </a:r>
            <a:r>
              <a:rPr lang="ru-RU" dirty="0" smtClean="0"/>
              <a:t>стен»</a:t>
            </a: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 </a:t>
            </a:r>
            <a:endParaRPr lang="ru-RU" dirty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/>
          </a:p>
          <a:p>
            <a:pPr algn="just"/>
            <a:endParaRPr lang="ru-RU" dirty="0" smtClean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54479" y="2798062"/>
            <a:ext cx="102473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</a:t>
            </a:r>
            <a:endParaRPr lang="ru-RU" sz="2800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70405818"/>
              </p:ext>
            </p:extLst>
          </p:nvPr>
        </p:nvGraphicFramePr>
        <p:xfrm>
          <a:off x="2032000" y="3337560"/>
          <a:ext cx="8128000" cy="280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237468" y="3534155"/>
            <a:ext cx="31274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настоящее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883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трелка вправо 12"/>
          <p:cNvSpPr/>
          <p:nvPr/>
        </p:nvSpPr>
        <p:spPr>
          <a:xfrm>
            <a:off x="9793224" y="3511296"/>
            <a:ext cx="4571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36190" y="804672"/>
            <a:ext cx="9028050" cy="537229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/>
              <a:t>Пример</a:t>
            </a: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pPr marL="0" indent="0" algn="just">
              <a:buNone/>
            </a:pPr>
            <a:r>
              <a:rPr lang="ru-RU" dirty="0"/>
              <a:t> </a:t>
            </a:r>
            <a:r>
              <a:rPr lang="ru-RU" dirty="0" smtClean="0"/>
              <a:t>«Вскоре </a:t>
            </a:r>
            <a:r>
              <a:rPr lang="ru-RU" dirty="0"/>
              <a:t>после прибытия в больницу нам (я был тогда с мамой) сообщили диагноз, сказали, что это тяжёлая, но хорошая изученная болезнь и что есть шансы полностью выздороветь. </a:t>
            </a:r>
            <a:r>
              <a:rPr lang="ru-RU" b="1" dirty="0"/>
              <a:t>Но пройдет ещё долгое время прежде чем лечащая врач станет смотреть мне в глаза при разговоре и говорить на неформальные </a:t>
            </a:r>
            <a:r>
              <a:rPr lang="ru-RU" b="1" dirty="0" smtClean="0"/>
              <a:t>темы»</a:t>
            </a:r>
            <a:endParaRPr lang="ru-RU" b="1" dirty="0"/>
          </a:p>
          <a:p>
            <a:pPr marL="0" indent="0" algn="ctr">
              <a:buNone/>
            </a:pPr>
            <a:r>
              <a:rPr lang="ru-RU" dirty="0" smtClean="0"/>
              <a:t> </a:t>
            </a:r>
            <a:endParaRPr lang="ru-RU" dirty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/>
          </a:p>
          <a:p>
            <a:pPr algn="just"/>
            <a:endParaRPr lang="ru-RU" dirty="0" smtClean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54479" y="2798062"/>
            <a:ext cx="102473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</a:t>
            </a:r>
            <a:endParaRPr lang="ru-RU" sz="2800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318132862"/>
              </p:ext>
            </p:extLst>
          </p:nvPr>
        </p:nvGraphicFramePr>
        <p:xfrm>
          <a:off x="2032000" y="4169665"/>
          <a:ext cx="8128000" cy="184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4113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трелка вправо 12"/>
          <p:cNvSpPr/>
          <p:nvPr/>
        </p:nvSpPr>
        <p:spPr>
          <a:xfrm>
            <a:off x="9793224" y="3511296"/>
            <a:ext cx="4571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36190" y="804672"/>
            <a:ext cx="9028050" cy="537229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/>
              <a:t>Пример  </a:t>
            </a: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pPr marL="0" indent="0" algn="just">
              <a:buNone/>
            </a:pPr>
            <a:r>
              <a:rPr lang="ru-RU" dirty="0"/>
              <a:t> </a:t>
            </a:r>
            <a:r>
              <a:rPr lang="ru-RU" dirty="0" smtClean="0"/>
              <a:t> </a:t>
            </a:r>
            <a:endParaRPr lang="ru-RU" b="1" dirty="0"/>
          </a:p>
          <a:p>
            <a:pPr marL="0" indent="0" algn="ctr">
              <a:buNone/>
            </a:pPr>
            <a:r>
              <a:rPr lang="ru-RU" dirty="0"/>
              <a:t>«Бежать было некуда - твое собственное тело тебя убивает»  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 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54479" y="2798062"/>
            <a:ext cx="102473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</a:t>
            </a:r>
            <a:endParaRPr lang="ru-RU" sz="2800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93450069"/>
              </p:ext>
            </p:extLst>
          </p:nvPr>
        </p:nvGraphicFramePr>
        <p:xfrm>
          <a:off x="2377440" y="3145536"/>
          <a:ext cx="7782560" cy="2992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292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трелка вправо 12"/>
          <p:cNvSpPr/>
          <p:nvPr/>
        </p:nvSpPr>
        <p:spPr>
          <a:xfrm>
            <a:off x="9793224" y="3511296"/>
            <a:ext cx="4571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36190" y="804672"/>
            <a:ext cx="9028050" cy="537229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400" dirty="0" smtClean="0"/>
              <a:t>Пример  </a:t>
            </a: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pPr marL="0" indent="0" algn="just">
              <a:buNone/>
            </a:pPr>
            <a:r>
              <a:rPr lang="ru-RU" dirty="0"/>
              <a:t> </a:t>
            </a:r>
            <a:r>
              <a:rPr lang="ru-RU" dirty="0" smtClean="0"/>
              <a:t> </a:t>
            </a:r>
            <a:endParaRPr lang="ru-RU" b="1" dirty="0"/>
          </a:p>
          <a:p>
            <a:pPr marL="0" indent="0" algn="just">
              <a:buNone/>
            </a:pPr>
            <a:r>
              <a:rPr lang="ru-RU" dirty="0" smtClean="0"/>
              <a:t>«Вся </a:t>
            </a:r>
            <a:r>
              <a:rPr lang="ru-RU" dirty="0"/>
              <a:t>вода оставалась в организме в виде отеков, и кроме внешних были также внутренние отеки, </a:t>
            </a:r>
            <a:r>
              <a:rPr lang="ru-RU" b="1" dirty="0"/>
              <a:t>которые со временем могли затопить мои легкие</a:t>
            </a:r>
            <a:r>
              <a:rPr lang="ru-RU" dirty="0"/>
              <a:t>, а затем, </a:t>
            </a:r>
            <a:r>
              <a:rPr lang="ru-RU" i="1" dirty="0"/>
              <a:t>если смогу это пережить</a:t>
            </a:r>
            <a:r>
              <a:rPr lang="ru-RU" dirty="0"/>
              <a:t>, </a:t>
            </a:r>
            <a:r>
              <a:rPr lang="ru-RU" b="1" dirty="0"/>
              <a:t>повредить головной мозг, что вызвало бы   сначала эпилепсию, а затем кому, и примерно через полгода после начала болезни </a:t>
            </a:r>
            <a:r>
              <a:rPr lang="ru-RU" b="1" dirty="0" smtClean="0"/>
              <a:t>смерть</a:t>
            </a:r>
            <a:r>
              <a:rPr lang="ru-RU" dirty="0" smtClean="0"/>
              <a:t>»</a:t>
            </a:r>
            <a:endParaRPr lang="ru-RU" dirty="0"/>
          </a:p>
          <a:p>
            <a:pPr marL="0" indent="0" algn="just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Смогу пережить – не смогу пережить</a:t>
            </a:r>
            <a:endParaRPr lang="ru-RU" dirty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 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54479" y="2798062"/>
            <a:ext cx="102473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5287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трелка вправо 12"/>
          <p:cNvSpPr/>
          <p:nvPr/>
        </p:nvSpPr>
        <p:spPr>
          <a:xfrm>
            <a:off x="9793224" y="3511296"/>
            <a:ext cx="4571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36190" y="804672"/>
            <a:ext cx="9028050" cy="537229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Пример  </a:t>
            </a:r>
            <a:br>
              <a:rPr lang="ru-RU" dirty="0" smtClean="0"/>
            </a:br>
            <a:endParaRPr lang="ru-RU" dirty="0" smtClean="0"/>
          </a:p>
          <a:p>
            <a:pPr marL="0" indent="0" algn="just">
              <a:buNone/>
            </a:pPr>
            <a:r>
              <a:rPr lang="ru-RU" dirty="0"/>
              <a:t> </a:t>
            </a:r>
            <a:r>
              <a:rPr lang="ru-RU" dirty="0" smtClean="0"/>
              <a:t> </a:t>
            </a:r>
            <a:endParaRPr lang="ru-RU" b="1" dirty="0"/>
          </a:p>
          <a:p>
            <a:pPr marL="0" indent="0" algn="just">
              <a:buNone/>
            </a:pPr>
            <a:r>
              <a:rPr lang="ru-RU" dirty="0" smtClean="0"/>
              <a:t> </a:t>
            </a: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«Мама </a:t>
            </a:r>
            <a:r>
              <a:rPr lang="ru-RU" dirty="0"/>
              <a:t>говорила,  что </a:t>
            </a:r>
            <a:r>
              <a:rPr lang="ru-RU" b="1" dirty="0"/>
              <a:t>я похож на узника концлагеря</a:t>
            </a:r>
            <a:r>
              <a:rPr lang="ru-RU" dirty="0"/>
              <a:t>, когда старшая сестра пришла меня навестить впервые после начала этого этапа, она быстро вышла в коридор </a:t>
            </a:r>
            <a:r>
              <a:rPr lang="ru-RU" dirty="0" smtClean="0"/>
              <a:t>плакать»</a:t>
            </a: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Смещение </a:t>
            </a:r>
            <a:r>
              <a:rPr lang="ru-RU" dirty="0"/>
              <a:t>на чувства  </a:t>
            </a:r>
            <a:r>
              <a:rPr lang="ru-RU" dirty="0" smtClean="0"/>
              <a:t>(культурный опыт  прошлого)</a:t>
            </a:r>
            <a:endParaRPr lang="ru-RU" dirty="0"/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«Было </a:t>
            </a:r>
            <a:r>
              <a:rPr lang="ru-RU" dirty="0"/>
              <a:t>назначено много лекарств, в том числе  </a:t>
            </a:r>
            <a:r>
              <a:rPr lang="ru-RU" dirty="0" err="1"/>
              <a:t>лейкеран</a:t>
            </a:r>
            <a:r>
              <a:rPr lang="ru-RU" dirty="0"/>
              <a:t>, является производным иприта - </a:t>
            </a:r>
            <a:r>
              <a:rPr lang="ru-RU" b="1" dirty="0"/>
              <a:t>того газа который использовали в первую мировую войну как химическое оружие</a:t>
            </a:r>
            <a:r>
              <a:rPr lang="ru-RU" dirty="0"/>
              <a:t>. </a:t>
            </a:r>
            <a:r>
              <a:rPr lang="ru-RU" dirty="0" smtClean="0"/>
              <a:t>Забавно».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Смещение на значение (</a:t>
            </a:r>
            <a:r>
              <a:rPr lang="ru-RU" dirty="0" smtClean="0"/>
              <a:t>культурный опыт  прошлого)</a:t>
            </a:r>
            <a:endParaRPr lang="ru-RU" dirty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 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54479" y="2798062"/>
            <a:ext cx="102473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5830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трелка вправо 12"/>
          <p:cNvSpPr/>
          <p:nvPr/>
        </p:nvSpPr>
        <p:spPr>
          <a:xfrm>
            <a:off x="9793224" y="3511296"/>
            <a:ext cx="4571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36190" y="804672"/>
            <a:ext cx="9028050" cy="537229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/>
              <a:t>Пример  </a:t>
            </a: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pPr marL="0" indent="0" algn="ctr">
              <a:buNone/>
            </a:pPr>
            <a:r>
              <a:rPr lang="ru-RU" dirty="0"/>
              <a:t> </a:t>
            </a:r>
            <a:r>
              <a:rPr lang="ru-RU" dirty="0" smtClean="0"/>
              <a:t>«Смерть </a:t>
            </a:r>
            <a:r>
              <a:rPr lang="ru-RU" dirty="0"/>
              <a:t>навсегда перестала для меня быть чем-то абсолютно ужасающим, загадочным и </a:t>
            </a:r>
            <a:r>
              <a:rPr lang="ru-RU" dirty="0" smtClean="0"/>
              <a:t>далёким».</a:t>
            </a:r>
            <a:endParaRPr lang="ru-RU" b="1" dirty="0"/>
          </a:p>
          <a:p>
            <a:pPr marL="0" indent="0" algn="ctr">
              <a:buNone/>
            </a:pPr>
            <a:r>
              <a:rPr lang="ru-RU" dirty="0" smtClean="0"/>
              <a:t> </a:t>
            </a: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 </a:t>
            </a:r>
            <a:endParaRPr lang="ru-RU" dirty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 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54479" y="2798062"/>
            <a:ext cx="102473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</a:t>
            </a:r>
            <a:endParaRPr lang="ru-RU" sz="28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089825616"/>
              </p:ext>
            </p:extLst>
          </p:nvPr>
        </p:nvGraphicFramePr>
        <p:xfrm>
          <a:off x="2032000" y="2798062"/>
          <a:ext cx="8128000" cy="3340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7690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трелка вправо 12"/>
          <p:cNvSpPr/>
          <p:nvPr/>
        </p:nvSpPr>
        <p:spPr>
          <a:xfrm>
            <a:off x="9793224" y="3511296"/>
            <a:ext cx="4571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36190" y="804672"/>
            <a:ext cx="9028050" cy="537229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     Список   литературы:  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en-US" dirty="0" err="1" smtClean="0"/>
              <a:t>Zittoun</a:t>
            </a:r>
            <a:r>
              <a:rPr lang="en-US" dirty="0"/>
              <a:t>, T., &amp; Gillespie, A. (2015). Integrating experiences: Body and mind moving between contexts. In B. Wagoner, N. Chaudhary, &amp; P. </a:t>
            </a:r>
            <a:r>
              <a:rPr lang="en-US" dirty="0" err="1"/>
              <a:t>Hviid</a:t>
            </a:r>
            <a:r>
              <a:rPr lang="en-US" dirty="0"/>
              <a:t> (Eds</a:t>
            </a:r>
            <a:r>
              <a:rPr lang="en-US" dirty="0" smtClean="0"/>
              <a:t>.)</a:t>
            </a:r>
            <a:endParaRPr lang="ru-RU" dirty="0" smtClean="0"/>
          </a:p>
          <a:p>
            <a:pPr marL="0" indent="0" algn="just">
              <a:buNone/>
            </a:pPr>
            <a:r>
              <a:rPr lang="en-US" dirty="0" err="1"/>
              <a:t>Valsiner</a:t>
            </a:r>
            <a:r>
              <a:rPr lang="en-US" dirty="0"/>
              <a:t>, J. (2018). Cultural Psychologies and New General Psychology</a:t>
            </a:r>
            <a:r>
              <a:rPr lang="en-US" dirty="0" smtClean="0"/>
              <a:t>:</a:t>
            </a:r>
            <a:r>
              <a:rPr lang="ru-RU" dirty="0" smtClean="0"/>
              <a:t> </a:t>
            </a:r>
            <a:r>
              <a:rPr lang="en-US" dirty="0" smtClean="0"/>
              <a:t>What </a:t>
            </a:r>
            <a:r>
              <a:rPr lang="en-US" dirty="0"/>
              <a:t>has been learned in the past five years. Lecture I in the 2018 Niels </a:t>
            </a:r>
            <a:r>
              <a:rPr lang="en-US" dirty="0" smtClean="0"/>
              <a:t>Bohr</a:t>
            </a:r>
            <a:r>
              <a:rPr lang="ru-RU" dirty="0" smtClean="0"/>
              <a:t> </a:t>
            </a:r>
            <a:r>
              <a:rPr lang="en-US" dirty="0" smtClean="0"/>
              <a:t>Professorship </a:t>
            </a:r>
            <a:r>
              <a:rPr lang="en-US" dirty="0"/>
              <a:t>Lectures series, February, 26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/>
              <a:t>Костромина, С.Н. Классический «парадокс личности»: есть ли теоретические и методологические основания для решения? // Новые психологические исследования. 2021. № 2. С. 7–30. DOI: 10.51217/npsyresearch_2021_01_02_01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pPr marL="0" indent="0" algn="ctr">
              <a:buNone/>
            </a:pPr>
            <a:r>
              <a:rPr lang="ru-RU" dirty="0"/>
              <a:t> </a:t>
            </a:r>
          </a:p>
          <a:p>
            <a:pPr marL="0" indent="0" algn="just">
              <a:buNone/>
            </a:pPr>
            <a:r>
              <a:rPr lang="ru-RU" dirty="0" smtClean="0"/>
              <a:t> 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54479" y="2798062"/>
            <a:ext cx="102473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8546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трелка вправо 12"/>
          <p:cNvSpPr/>
          <p:nvPr/>
        </p:nvSpPr>
        <p:spPr>
          <a:xfrm>
            <a:off x="9793224" y="3511296"/>
            <a:ext cx="4571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36190" y="804672"/>
            <a:ext cx="9028050" cy="53722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    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4000" dirty="0" smtClean="0"/>
              <a:t> Спасибо за внимание</a:t>
            </a:r>
          </a:p>
          <a:p>
            <a:pPr marL="0" indent="0" algn="just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pPr marL="0" indent="0" algn="ctr">
              <a:buNone/>
            </a:pPr>
            <a:r>
              <a:rPr lang="ru-RU" dirty="0"/>
              <a:t> </a:t>
            </a:r>
          </a:p>
          <a:p>
            <a:pPr marL="0" indent="0" algn="just">
              <a:buNone/>
            </a:pPr>
            <a:r>
              <a:rPr lang="ru-RU" dirty="0" smtClean="0"/>
              <a:t> 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54479" y="2798062"/>
            <a:ext cx="102473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2140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2624" y="869258"/>
            <a:ext cx="9180871" cy="1012262"/>
          </a:xfrm>
        </p:spPr>
        <p:txBody>
          <a:bodyPr/>
          <a:lstStyle/>
          <a:p>
            <a:pPr algn="ctr"/>
            <a:r>
              <a:rPr lang="ru-RU" dirty="0" smtClean="0"/>
              <a:t>Жизненный опыт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3880281"/>
              </p:ext>
            </p:extLst>
          </p:nvPr>
        </p:nvGraphicFramePr>
        <p:xfrm>
          <a:off x="701646" y="2256170"/>
          <a:ext cx="9721850" cy="4111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Овал 7"/>
          <p:cNvSpPr/>
          <p:nvPr/>
        </p:nvSpPr>
        <p:spPr>
          <a:xfrm>
            <a:off x="8464959" y="2359550"/>
            <a:ext cx="2139696" cy="127101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возможное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7065927" y="3630566"/>
            <a:ext cx="2075688" cy="19293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трелка вправо 12"/>
          <p:cNvSpPr/>
          <p:nvPr/>
        </p:nvSpPr>
        <p:spPr>
          <a:xfrm>
            <a:off x="9793224" y="3511296"/>
            <a:ext cx="4571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29139" y="3472063"/>
            <a:ext cx="268247" cy="15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39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6480" y="823717"/>
            <a:ext cx="8252790" cy="1012262"/>
          </a:xfrm>
        </p:spPr>
        <p:txBody>
          <a:bodyPr/>
          <a:lstStyle/>
          <a:p>
            <a:pPr algn="ctr"/>
            <a:r>
              <a:rPr lang="ru-RU" dirty="0" smtClean="0"/>
              <a:t>Жизненный опыт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0797284"/>
              </p:ext>
            </p:extLst>
          </p:nvPr>
        </p:nvGraphicFramePr>
        <p:xfrm>
          <a:off x="1631950" y="2065338"/>
          <a:ext cx="9721850" cy="4564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Овал 7"/>
          <p:cNvSpPr/>
          <p:nvPr/>
        </p:nvSpPr>
        <p:spPr>
          <a:xfrm>
            <a:off x="6922008" y="3232403"/>
            <a:ext cx="1517904" cy="127101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возможное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9793224" y="3511296"/>
            <a:ext cx="4571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138928" y="5870448"/>
            <a:ext cx="2560320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ситуация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307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8417" y="2175930"/>
            <a:ext cx="5444200" cy="427366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2928" y="678426"/>
            <a:ext cx="9180871" cy="1012262"/>
          </a:xfrm>
        </p:spPr>
        <p:txBody>
          <a:bodyPr/>
          <a:lstStyle/>
          <a:p>
            <a:pPr algn="ctr"/>
            <a:r>
              <a:rPr lang="ru-RU" dirty="0" smtClean="0"/>
              <a:t>Жизненный опыт</a:t>
            </a:r>
            <a:endParaRPr lang="ru-RU" dirty="0"/>
          </a:p>
        </p:txBody>
      </p:sp>
      <p:sp>
        <p:nvSpPr>
          <p:cNvPr id="13" name="Стрелка вправо 12"/>
          <p:cNvSpPr/>
          <p:nvPr/>
        </p:nvSpPr>
        <p:spPr>
          <a:xfrm>
            <a:off x="9793224" y="3511296"/>
            <a:ext cx="4571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3472" y="2423160"/>
            <a:ext cx="8430768" cy="3753802"/>
          </a:xfrm>
        </p:spPr>
        <p:txBody>
          <a:bodyPr/>
          <a:lstStyle/>
          <a:p>
            <a:pPr algn="just"/>
            <a:r>
              <a:rPr lang="ru-RU" dirty="0" smtClean="0"/>
              <a:t>                  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462839445"/>
              </p:ext>
            </p:extLst>
          </p:nvPr>
        </p:nvGraphicFramePr>
        <p:xfrm>
          <a:off x="-647192" y="1847654"/>
          <a:ext cx="8128000" cy="4903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172928" y="1652710"/>
            <a:ext cx="2075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Н</a:t>
            </a:r>
            <a:r>
              <a:rPr lang="ru-RU" sz="2000" dirty="0" smtClean="0"/>
              <a:t>астоящее</a:t>
            </a:r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5357299" y="1532889"/>
            <a:ext cx="20427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Будущее</a:t>
            </a:r>
          </a:p>
          <a:p>
            <a:r>
              <a:rPr lang="ru-RU" sz="2000" dirty="0" smtClean="0"/>
              <a:t>Настоящее</a:t>
            </a:r>
            <a:endParaRPr lang="ru-RU" sz="2000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42207" y="5184977"/>
            <a:ext cx="1115665" cy="371888"/>
          </a:xfrm>
          <a:prstGeom prst="rect">
            <a:avLst/>
          </a:prstGeom>
        </p:spPr>
      </p:pic>
      <p:sp>
        <p:nvSpPr>
          <p:cNvPr id="21" name="Овал 20"/>
          <p:cNvSpPr/>
          <p:nvPr/>
        </p:nvSpPr>
        <p:spPr>
          <a:xfrm>
            <a:off x="8971255" y="4206148"/>
            <a:ext cx="1112203" cy="368772"/>
          </a:xfrm>
          <a:prstGeom prst="ellipse">
            <a:avLst/>
          </a:prstGeom>
          <a:solidFill>
            <a:srgbClr val="00B0F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23" name="Прямая со стрелкой 22"/>
          <p:cNvCxnSpPr/>
          <p:nvPr/>
        </p:nvCxnSpPr>
        <p:spPr>
          <a:xfrm flipH="1">
            <a:off x="1591811" y="2908402"/>
            <a:ext cx="2037509" cy="3721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995982" y="5467546"/>
            <a:ext cx="1055521" cy="4567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 flipV="1">
            <a:off x="4921509" y="5654023"/>
            <a:ext cx="1088448" cy="3507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610565" y="2864871"/>
            <a:ext cx="107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прошлое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1203838" y="5917230"/>
            <a:ext cx="107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прошлое</a:t>
            </a:r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5280016" y="5926657"/>
            <a:ext cx="107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прошлое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141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7412" y="1068040"/>
            <a:ext cx="9180871" cy="101226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Переживания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3" name="Стрелка вправо 12"/>
          <p:cNvSpPr/>
          <p:nvPr/>
        </p:nvSpPr>
        <p:spPr>
          <a:xfrm>
            <a:off x="9793224" y="3511296"/>
            <a:ext cx="4571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36190" y="2347274"/>
            <a:ext cx="9028050" cy="3829688"/>
          </a:xfrm>
        </p:spPr>
        <p:txBody>
          <a:bodyPr/>
          <a:lstStyle/>
          <a:p>
            <a:pPr algn="just"/>
            <a:r>
              <a:rPr lang="ru-RU" dirty="0" smtClean="0"/>
              <a:t>Проксимальные переживания - связаны с ситуацией в настоящем</a:t>
            </a:r>
          </a:p>
          <a:p>
            <a:pPr algn="just"/>
            <a:r>
              <a:rPr lang="ru-RU" dirty="0" smtClean="0"/>
              <a:t>Дистальные переживания - </a:t>
            </a:r>
            <a:r>
              <a:rPr lang="ru-RU" dirty="0"/>
              <a:t>воспоминания, значения и чувства из отдаленного контекста, вторгающиеся в непосредственный </a:t>
            </a:r>
            <a:r>
              <a:rPr lang="ru-RU" dirty="0" smtClean="0"/>
              <a:t>контекст</a:t>
            </a:r>
            <a:endParaRPr lang="en-US" dirty="0"/>
          </a:p>
          <a:p>
            <a:r>
              <a:rPr lang="ru-RU" dirty="0" err="1" smtClean="0"/>
              <a:t>Проактивные</a:t>
            </a:r>
            <a:r>
              <a:rPr lang="ru-RU" dirty="0" smtClean="0"/>
              <a:t> переживания - связаны с выбором и принятием решений</a:t>
            </a:r>
            <a:r>
              <a:rPr lang="en-US" dirty="0" smtClean="0"/>
              <a:t> </a:t>
            </a:r>
            <a:endParaRPr lang="ru-RU" dirty="0" smtClean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011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трелка вправо 12"/>
          <p:cNvSpPr/>
          <p:nvPr/>
        </p:nvSpPr>
        <p:spPr>
          <a:xfrm>
            <a:off x="9793224" y="3511296"/>
            <a:ext cx="4571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36189" y="1618488"/>
            <a:ext cx="9699935" cy="455847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1. Какой </a:t>
            </a:r>
            <a:r>
              <a:rPr lang="ru-RU" dirty="0"/>
              <a:t>опыт  </a:t>
            </a:r>
            <a:r>
              <a:rPr lang="ru-RU" dirty="0" smtClean="0"/>
              <a:t>в Вашей </a:t>
            </a:r>
            <a:r>
              <a:rPr lang="ru-RU" dirty="0"/>
              <a:t>жизни был </a:t>
            </a:r>
            <a:r>
              <a:rPr lang="ru-RU" dirty="0" smtClean="0"/>
              <a:t>особенным</a:t>
            </a:r>
            <a:r>
              <a:rPr lang="ru-RU" dirty="0"/>
              <a:t>, тот,  о котором можно говорить – это полностью изменило мою жизнь, моя жизнь разделилась надвое, это совершенно изменило мой взгляд на мир?</a:t>
            </a:r>
          </a:p>
          <a:p>
            <a:pPr marL="0" indent="0" algn="just">
              <a:buNone/>
            </a:pPr>
            <a:r>
              <a:rPr lang="ru-RU" dirty="0" smtClean="0"/>
              <a:t>2. Как </a:t>
            </a:r>
            <a:r>
              <a:rPr lang="ru-RU" dirty="0"/>
              <a:t>они его переживали?</a:t>
            </a:r>
          </a:p>
          <a:p>
            <a:pPr marL="0" indent="0" algn="just">
              <a:buNone/>
            </a:pPr>
            <a:r>
              <a:rPr lang="ru-RU" dirty="0" smtClean="0"/>
              <a:t>3. Какие последствия имел этот опыт?</a:t>
            </a:r>
          </a:p>
          <a:p>
            <a:pPr marL="0" indent="0" algn="just">
              <a:buNone/>
            </a:pPr>
            <a:r>
              <a:rPr lang="ru-RU" dirty="0" smtClean="0"/>
              <a:t>4. В </a:t>
            </a:r>
            <a:r>
              <a:rPr lang="ru-RU" dirty="0"/>
              <a:t>чем значение этого опыта?</a:t>
            </a:r>
          </a:p>
          <a:p>
            <a:pPr marL="0" indent="0" algn="just">
              <a:buNone/>
            </a:pPr>
            <a:r>
              <a:rPr lang="ru-RU" dirty="0" smtClean="0"/>
              <a:t>5. Что </a:t>
            </a:r>
            <a:r>
              <a:rPr lang="ru-RU" dirty="0"/>
              <a:t>было бы если бы этого </a:t>
            </a:r>
            <a:r>
              <a:rPr lang="ru-RU" dirty="0" smtClean="0"/>
              <a:t>опыта не было?</a:t>
            </a: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6. На </a:t>
            </a:r>
            <a:r>
              <a:rPr lang="ru-RU" dirty="0"/>
              <a:t>какие события в будущем, которые еще не случились, но могли бы произойти этот опыт мог бы повлиять?</a:t>
            </a:r>
          </a:p>
          <a:p>
            <a:pPr algn="just"/>
            <a:endParaRPr lang="ru-RU" dirty="0" smtClean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50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2928" y="678426"/>
            <a:ext cx="9180871" cy="1012262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С</a:t>
            </a:r>
            <a:r>
              <a:rPr lang="ru-RU" dirty="0" smtClean="0"/>
              <a:t>итуации</a:t>
            </a:r>
            <a:endParaRPr lang="ru-RU" dirty="0"/>
          </a:p>
        </p:txBody>
      </p:sp>
      <p:sp>
        <p:nvSpPr>
          <p:cNvPr id="13" name="Стрелка вправо 12"/>
          <p:cNvSpPr/>
          <p:nvPr/>
        </p:nvSpPr>
        <p:spPr>
          <a:xfrm>
            <a:off x="9793224" y="3511296"/>
            <a:ext cx="4571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08758" y="1618488"/>
            <a:ext cx="9028050" cy="455847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dirty="0"/>
          </a:p>
          <a:p>
            <a:pPr algn="just"/>
            <a:endParaRPr lang="ru-RU" dirty="0" smtClean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13432" y="1536192"/>
            <a:ext cx="904036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2800" dirty="0" smtClean="0"/>
              <a:t>Болезнь-Выздоровление</a:t>
            </a:r>
          </a:p>
          <a:p>
            <a:pPr marL="514350" indent="-514350">
              <a:buAutoNum type="arabicPeriod" startAt="2"/>
            </a:pPr>
            <a:r>
              <a:rPr lang="ru-RU" sz="2800" dirty="0" smtClean="0"/>
              <a:t>Прошлый </a:t>
            </a:r>
            <a:r>
              <a:rPr lang="ru-RU" sz="2800" dirty="0"/>
              <a:t>профессиональный путь-смена на </a:t>
            </a:r>
            <a:r>
              <a:rPr lang="ru-RU" sz="2800" dirty="0" smtClean="0"/>
              <a:t>новый</a:t>
            </a:r>
            <a:r>
              <a:rPr lang="en-US" sz="2800" dirty="0" smtClean="0"/>
              <a:t>  </a:t>
            </a:r>
            <a:r>
              <a:rPr lang="ru-RU" sz="2800" dirty="0"/>
              <a:t>профессиональный </a:t>
            </a:r>
            <a:r>
              <a:rPr lang="ru-RU" sz="2800" dirty="0" smtClean="0"/>
              <a:t>путь</a:t>
            </a:r>
          </a:p>
          <a:p>
            <a:pPr marL="514350" indent="-514350">
              <a:buAutoNum type="arabicPeriod" startAt="2"/>
            </a:pPr>
            <a:r>
              <a:rPr lang="ru-RU" sz="2800" dirty="0" smtClean="0"/>
              <a:t>Прошлые </a:t>
            </a:r>
            <a:r>
              <a:rPr lang="ru-RU" sz="2800" dirty="0"/>
              <a:t>условия жизни-новые условия </a:t>
            </a:r>
            <a:r>
              <a:rPr lang="ru-RU" sz="2800" dirty="0" smtClean="0"/>
              <a:t>жизни</a:t>
            </a:r>
          </a:p>
          <a:p>
            <a:pPr marL="514350" indent="-514350">
              <a:buAutoNum type="arabicPeriod" startAt="2"/>
            </a:pPr>
            <a:r>
              <a:rPr lang="ru-RU" sz="2800" dirty="0" smtClean="0"/>
              <a:t>Прошлые </a:t>
            </a:r>
            <a:r>
              <a:rPr lang="ru-RU" sz="2800" dirty="0"/>
              <a:t>отношения- утрата </a:t>
            </a:r>
            <a:r>
              <a:rPr lang="ru-RU" sz="2800" dirty="0" smtClean="0"/>
              <a:t>отношений и</a:t>
            </a:r>
            <a:r>
              <a:rPr lang="en-US" sz="2800" dirty="0" smtClean="0"/>
              <a:t>/</a:t>
            </a:r>
            <a:r>
              <a:rPr lang="ru-RU" sz="2800" dirty="0" smtClean="0"/>
              <a:t>или </a:t>
            </a:r>
            <a:r>
              <a:rPr lang="ru-RU" sz="2800" dirty="0"/>
              <a:t>новые </a:t>
            </a:r>
            <a:r>
              <a:rPr lang="ru-RU" sz="2800" dirty="0" smtClean="0"/>
              <a:t>отношения</a:t>
            </a:r>
          </a:p>
          <a:p>
            <a:pPr marL="514350" indent="-514350">
              <a:buAutoNum type="arabicPeriod" startAt="2"/>
            </a:pPr>
            <a:r>
              <a:rPr lang="ru-RU" sz="2800" dirty="0" smtClean="0"/>
              <a:t>Прошлое </a:t>
            </a:r>
            <a:r>
              <a:rPr lang="ru-RU" sz="2800" dirty="0"/>
              <a:t>настоящее </a:t>
            </a:r>
            <a:r>
              <a:rPr lang="ru-RU" sz="2800" dirty="0" smtClean="0"/>
              <a:t>- потерянное  </a:t>
            </a:r>
            <a:r>
              <a:rPr lang="ru-RU" sz="2800" dirty="0"/>
              <a:t>будущее </a:t>
            </a:r>
            <a:r>
              <a:rPr lang="ru-RU" sz="2800" dirty="0" smtClean="0"/>
              <a:t>- новое     будущее</a:t>
            </a:r>
          </a:p>
          <a:p>
            <a:pPr marL="514350" indent="-514350">
              <a:buAutoNum type="arabicPeriod" startAt="2"/>
            </a:pPr>
            <a:r>
              <a:rPr lang="ru-RU" sz="2800" dirty="0" smtClean="0"/>
              <a:t>Прошлые </a:t>
            </a:r>
            <a:r>
              <a:rPr lang="ru-RU" sz="2800" dirty="0"/>
              <a:t>паттерны </a:t>
            </a:r>
            <a:r>
              <a:rPr lang="ru-RU" sz="2800" dirty="0" smtClean="0"/>
              <a:t>поведения - новые </a:t>
            </a:r>
            <a:r>
              <a:rPr lang="ru-RU" sz="2800" dirty="0"/>
              <a:t>паттерны поведения</a:t>
            </a:r>
          </a:p>
        </p:txBody>
      </p:sp>
    </p:spTree>
    <p:extLst>
      <p:ext uri="{BB962C8B-B14F-4D97-AF65-F5344CB8AC3E}">
        <p14:creationId xmlns:p14="http://schemas.microsoft.com/office/powerpoint/2010/main" val="173888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трелка вправо 12"/>
          <p:cNvSpPr/>
          <p:nvPr/>
        </p:nvSpPr>
        <p:spPr>
          <a:xfrm>
            <a:off x="9793224" y="3511296"/>
            <a:ext cx="4571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36190" y="804672"/>
            <a:ext cx="9028050" cy="53722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     Примеры </a:t>
            </a:r>
            <a:r>
              <a:rPr lang="ru-RU" dirty="0"/>
              <a:t>ответа на вопрос</a:t>
            </a:r>
            <a:br>
              <a:rPr lang="ru-RU" dirty="0"/>
            </a:br>
            <a:r>
              <a:rPr lang="ru-RU" dirty="0" smtClean="0"/>
              <a:t>«Что  было бы если бы этого опыта не было?»</a:t>
            </a:r>
            <a:endParaRPr lang="ru-RU" dirty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1.«Это </a:t>
            </a:r>
            <a:r>
              <a:rPr lang="ru-RU" dirty="0"/>
              <a:t>бы произошло рано или поздно. До того как-нибудь бы жил, не знаю. Уверен, что без этого опыта, я точно не стал бы таким, каким являюсь сейчас. Думаю, меньше бы чувствовал, осознавал и т.д.»</a:t>
            </a:r>
          </a:p>
          <a:p>
            <a:pPr marL="0" indent="0" algn="just">
              <a:buNone/>
            </a:pPr>
            <a:r>
              <a:rPr lang="ru-RU" dirty="0" smtClean="0"/>
              <a:t>2«Если </a:t>
            </a:r>
            <a:r>
              <a:rPr lang="ru-RU" dirty="0"/>
              <a:t>бы я не заболел тогда, то остался бы в ужасной школе, и думаю это было бы хуже». </a:t>
            </a:r>
          </a:p>
          <a:p>
            <a:pPr marL="0" indent="0" algn="just">
              <a:buNone/>
            </a:pPr>
            <a:r>
              <a:rPr lang="ru-RU" dirty="0" smtClean="0"/>
              <a:t>3 «Я </a:t>
            </a:r>
            <a:r>
              <a:rPr lang="ru-RU" dirty="0"/>
              <a:t>бы жила сейчас в Америке, и не вышла бы замуж за человека, которым </a:t>
            </a:r>
            <a:r>
              <a:rPr lang="ru-RU" dirty="0" smtClean="0"/>
              <a:t>восхищаюсь». </a:t>
            </a:r>
            <a:endParaRPr lang="ru-RU" dirty="0"/>
          </a:p>
          <a:p>
            <a:pPr algn="just"/>
            <a:endParaRPr lang="ru-RU" dirty="0" smtClean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54479" y="2798062"/>
            <a:ext cx="102473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5093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трелка вправо 12"/>
          <p:cNvSpPr/>
          <p:nvPr/>
        </p:nvSpPr>
        <p:spPr>
          <a:xfrm>
            <a:off x="9793224" y="3511296"/>
            <a:ext cx="4571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36190" y="804672"/>
            <a:ext cx="9028050" cy="53722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     Примеры </a:t>
            </a:r>
            <a:r>
              <a:rPr lang="ru-RU" dirty="0"/>
              <a:t>ответа на вопрос</a:t>
            </a:r>
            <a:br>
              <a:rPr lang="ru-RU" dirty="0"/>
            </a:br>
            <a:r>
              <a:rPr lang="ru-RU" dirty="0" smtClean="0"/>
              <a:t>«Что  было бы если бы этого опыта не было?»</a:t>
            </a:r>
            <a:endParaRPr lang="ru-RU" dirty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4.«Я </a:t>
            </a:r>
            <a:r>
              <a:rPr lang="ru-RU" dirty="0"/>
              <a:t>бы,  находясь в этой ситуации, продолжала меняться в лучшую сторону, развиваться».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5.«Я </a:t>
            </a:r>
            <a:r>
              <a:rPr lang="ru-RU" dirty="0"/>
              <a:t>бы рано или поздно столкнулся бы с отрывом от родителей , из отношений я бы тоже рано или поздно бы вышел, </a:t>
            </a:r>
            <a:r>
              <a:rPr lang="ru-RU" dirty="0" smtClean="0"/>
              <a:t>… </a:t>
            </a:r>
            <a:r>
              <a:rPr lang="ru-RU" dirty="0"/>
              <a:t>Говорить о будущем трудно. В каком-то смысле, какая-то часть меня все еще находится в том моменте, в том времени»</a:t>
            </a:r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54479" y="2798062"/>
            <a:ext cx="102473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9619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416</Words>
  <Application>Microsoft Office PowerPoint</Application>
  <PresentationFormat>Широкоэкранный</PresentationFormat>
  <Paragraphs>153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Тема Office</vt:lpstr>
      <vt:lpstr>Интеграция жизненного опыта:</vt:lpstr>
      <vt:lpstr>Жизненный опыт</vt:lpstr>
      <vt:lpstr>Жизненный опыт</vt:lpstr>
      <vt:lpstr>Жизненный опыт</vt:lpstr>
      <vt:lpstr>Переживания </vt:lpstr>
      <vt:lpstr>Презентация PowerPoint</vt:lpstr>
      <vt:lpstr>Ситуации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ZooNet</dc:creator>
  <cp:lastModifiedBy>Lena_zi</cp:lastModifiedBy>
  <cp:revision>27</cp:revision>
  <dcterms:created xsi:type="dcterms:W3CDTF">2019-10-12T21:11:52Z</dcterms:created>
  <dcterms:modified xsi:type="dcterms:W3CDTF">2021-10-20T09:22:46Z</dcterms:modified>
</cp:coreProperties>
</file>