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0" r:id="rId5"/>
    <p:sldId id="265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339966"/>
    <a:srgbClr val="0000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7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9760E6-214F-486E-BF6C-E73AA5538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E164D0-5FFC-42C7-A1B7-B6625BD13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6687AB-1EE5-4948-B5C8-24D129A3F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009D-6287-47C4-B273-8431250208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B6EEE8-CDE9-40F1-8009-117CF6207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938E1B-6B0C-4AFD-A208-31126A53B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3B88-02D7-4233-A8CE-20E73693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55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8966A-4CB2-460D-9784-D39F93F17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246A70-8098-4742-BE91-EFBBF29B3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461F3A-3398-496D-A1CA-6262FFD9B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009D-6287-47C4-B273-8431250208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CDD1D6-60F0-4E62-B577-46C868A32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13050E-888F-4467-8397-29CF60625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3B88-02D7-4233-A8CE-20E73693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90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BE538C3-8892-4D53-B6F2-C0B2BF8AF7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C7ED28-4F6F-4E1B-99D4-145AA4EE2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E65002-D712-46B6-9C65-2D9140D1D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009D-6287-47C4-B273-8431250208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A5ED43-094A-4331-971D-9385770CF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4C5DC5-FE55-49C1-9D8F-A15104D1F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3B88-02D7-4233-A8CE-20E73693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75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0B271B-086A-43C1-B875-E9926DD92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29E395-CE5B-4062-82D4-658F225FE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B62A55-7252-426F-8FB4-3B6BB6A07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009D-6287-47C4-B273-8431250208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6897BA-17C7-4533-BE9A-101278EB7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9EC659-473F-4DC3-A7DC-A5A9D5633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3B88-02D7-4233-A8CE-20E73693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84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7B0865-E0F9-481F-B78F-0C3732B32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6B4516-BE5F-49FD-82E5-205413D76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7A000F-4714-41DB-BFBB-B282F1CE5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009D-6287-47C4-B273-8431250208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DE06E0-0F01-464E-9222-A1CD0406D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DFCF69-B3DA-4E58-8C2F-3826F13B8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3B88-02D7-4233-A8CE-20E73693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22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902F73-1E8E-4968-865B-673D2EDD6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F23E95-E0D2-4BEA-AB41-61AA51E80A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0328A0-B186-4A82-8447-CD3AF1CEC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F35260-B307-40A6-A472-5F79CEB43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009D-6287-47C4-B273-8431250208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B4B706-435D-407B-8B36-8D6CFCDAF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C891DE-8DBF-49D6-842E-E03B6DCFD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3B88-02D7-4233-A8CE-20E73693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03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DEBA6C-DCBA-442D-A4CA-0506972EF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5D9007-B276-4D20-AFF0-48A1A2392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3E870D-723A-4D15-80F5-05F86EB93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422CFE1-0966-4BC9-9954-46E89BD1C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169855B-C88F-4B40-8EB9-E4951F765D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6129544-4600-4E31-9541-FE258C24B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009D-6287-47C4-B273-8431250208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DA01051-51C9-4695-BD84-F283B0B65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BD82360-0277-486F-8C28-93E482A44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3B88-02D7-4233-A8CE-20E73693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43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3CA933-69E9-48DC-9802-49C5B25B4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7F1A9FD-E8A7-481D-A82F-75B38C46C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009D-6287-47C4-B273-8431250208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B58F524-0C4D-462C-9691-238139F4C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709908E-A878-444C-845B-CC0099283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3B88-02D7-4233-A8CE-20E73693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68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4A0C688-CE11-4C9A-B66E-79025A48E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009D-6287-47C4-B273-8431250208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6CB846-3A0F-40E6-B06A-72A7B347E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7FFBF79-F569-48B8-808D-2E37B54D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3B88-02D7-4233-A8CE-20E73693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0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F92E3D-2924-4502-920C-2A841B8E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16B120-965D-42A4-AFC7-A4E0E8A37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4BE123-F3C8-48F3-B14C-3EF9D93CB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DA8EC0-5708-448A-9F45-173EE8512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009D-6287-47C4-B273-8431250208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D1AF4E-C669-4B4B-B297-88D599A3C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BF8B6E-68E7-4918-B493-0EEEBE617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3B88-02D7-4233-A8CE-20E73693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73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723EDF-94E7-408E-86FB-584FA4947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8C092E4-45F5-4B16-A045-18E4E0F9AE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EF4A50-D58D-4FCE-8046-C98783E90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8FD0A6-61A3-46C3-B68D-0BB51200A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009D-6287-47C4-B273-8431250208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9ECA40-9116-4A2B-88B0-C9974351D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EB67C95-497D-4459-98FE-D71D317DB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3B88-02D7-4233-A8CE-20E73693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6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772A89-A78E-40F4-BEF7-7ECA05530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999808-FC3C-4AF3-AF71-39B792E54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FB1B9A-0F5C-47E9-865A-3AB568D7C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8009D-6287-47C4-B273-843125020831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BC6810-578B-4194-8CF4-1584111B8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981614-E74E-4B63-9797-71B8DBBD0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23B88-02D7-4233-A8CE-20E73693D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82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FF938D7-C1C1-47D4-927F-37A81DC6665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12192000" cy="35099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АНАНЬЕВСКИЕ ЧТЕНИЯ – 2021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0D56975F-282A-4735-B9B6-0DD2A1D08A1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1758462"/>
            <a:ext cx="12192000" cy="17515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Симпозиум 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«ЛИЧНОСТЬ В ПРОСТРАНСТВЕ ВОЗМОЖНОГО»</a:t>
            </a:r>
          </a:p>
          <a:p>
            <a:endParaRPr lang="ru-RU" sz="38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ru-RU" sz="3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3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Психология транзитивности </a:t>
            </a:r>
          </a:p>
          <a:p>
            <a:pPr marL="0" indent="0" algn="ctr">
              <a:buNone/>
            </a:pPr>
            <a:r>
              <a:rPr lang="ru-RU" sz="3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как психология возможного и вероятностного</a:t>
            </a:r>
            <a:endParaRPr lang="ru-RU" sz="38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Полева Н.С.</a:t>
            </a:r>
          </a:p>
          <a:p>
            <a:pPr algn="just" fontAlgn="base">
              <a:lnSpc>
                <a:spcPct val="107000"/>
              </a:lnSpc>
              <a:spcBef>
                <a:spcPts val="0"/>
              </a:spcBef>
            </a:pPr>
            <a:endParaRPr lang="ru-RU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01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2E2ACDDC-7604-46C7-BB8B-8FDC0873C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23"/>
            <a:ext cx="10515600" cy="961292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ВОЗМОЖНОЕ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598556F0-F8C5-45FA-BD38-94C0ECBA6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11569"/>
            <a:ext cx="10996246" cy="4865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-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потенциальное бытие, как будущее, представленное в настоящем</a:t>
            </a:r>
          </a:p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то, что при определенных условиях может стать действительным или мыслится как действительно</a:t>
            </a:r>
          </a:p>
          <a:p>
            <a:pPr marL="0" indent="0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действительное – актуальное бытие</a:t>
            </a:r>
          </a:p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возможное – потенциальное бытие (возможное = невозможное)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1536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21E6EEE-F654-4ED2-8B7E-C6CD8DF90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91921"/>
          </a:xfrm>
        </p:spPr>
        <p:txBody>
          <a:bodyPr>
            <a:normAutofit fontScale="90000"/>
          </a:bodyPr>
          <a:lstStyle/>
          <a:p>
            <a:pPr algn="ctr"/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КАК ВЕРОЯТНОСТЬ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A5BA26A-B4C8-4AEE-AFB5-A5F026FD35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9615" y="1825625"/>
            <a:ext cx="5732585" cy="46672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Количественная характеристика возможности:</a:t>
            </a:r>
          </a:p>
          <a:p>
            <a:pPr>
              <a:buFontTx/>
              <a:buChar char="-"/>
            </a:pP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пределы реализации, степень близости к осуществлению, к действительности</a:t>
            </a:r>
          </a:p>
          <a:p>
            <a:pPr>
              <a:buFontTx/>
              <a:buChar char="-"/>
            </a:pPr>
            <a:endParaRPr lang="ru-RU" sz="4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и существенная характеристика возможного:</a:t>
            </a:r>
          </a:p>
          <a:p>
            <a:pPr>
              <a:buFontTx/>
              <a:buChar char="-"/>
            </a:pP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неочевидность, относительность, непредсказуемость, неопределенность </a:t>
            </a:r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2AD8D4F-A675-4F74-AE0C-1D696EE39D7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785" y="1971675"/>
            <a:ext cx="5181600" cy="337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52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67C726-593C-472D-B8D8-4C5F0AD98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815" y="457200"/>
            <a:ext cx="11160369" cy="1301262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Основные характеристики транзитивности: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множественность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социокультурных контекстов, постоянная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изменчивость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окружающего мира и его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неопределенность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D6C079E4-0D97-4494-BE2C-6933E3A8E773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6" r="13726"/>
          <a:stretch/>
        </p:blipFill>
        <p:spPr bwMode="auto">
          <a:xfrm>
            <a:off x="6963507" y="2597150"/>
            <a:ext cx="5036648" cy="380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id="{EEFEC13A-5998-4496-944F-802C763E1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1844" y="2057400"/>
            <a:ext cx="6513755" cy="4800600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возможного имплицитно присутствует в характеристиках транзитивности: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множественность (вариативность) выборов;</a:t>
            </a:r>
          </a:p>
          <a:p>
            <a:pPr marL="457200" indent="-457200" algn="just"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изменчивость – веерный характер изменений, их многоплановость и разнонаправленность;</a:t>
            </a:r>
          </a:p>
          <a:p>
            <a:pPr marL="457200" indent="-457200" algn="just"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неопределенность – относительность,  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вероятность потенциальных событий и результатов.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32111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3F576B-55C0-430E-9F61-0C5D86180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Соотносительность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взаимодополнительность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теорий, концептов и подходов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418B78-FEAF-4F6B-A079-DF9C80098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Антропология будущего</a:t>
            </a:r>
          </a:p>
          <a:p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Самодетерминация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автономия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изменений и самоизменений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возможного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транзитивности</a:t>
            </a:r>
          </a:p>
        </p:txBody>
      </p:sp>
    </p:spTree>
    <p:extLst>
      <p:ext uri="{BB962C8B-B14F-4D97-AF65-F5344CB8AC3E}">
        <p14:creationId xmlns:p14="http://schemas.microsoft.com/office/powerpoint/2010/main" val="3773670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67C726-593C-472D-B8D8-4C5F0AD98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084" y="998220"/>
            <a:ext cx="10515600" cy="48615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208501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2314</TotalTime>
  <Words>176</Words>
  <Application>Microsoft Office PowerPoint</Application>
  <PresentationFormat>Широкоэкранный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АНАНЬЕВСКИЕ ЧТЕНИЯ – 2021   </vt:lpstr>
      <vt:lpstr>ВОЗМОЖНОЕ</vt:lpstr>
      <vt:lpstr> ВОЗМОЖНОСТЬ КАК ВЕРОЯТНОСТЬ  </vt:lpstr>
      <vt:lpstr>Основные характеристики транзитивности: множественность социокультурных контекстов, постоянная изменчивость окружающего мира и его неопределенность </vt:lpstr>
      <vt:lpstr>Соотносительность и взаимодополнительность теорий, концептов и подходов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Полева</dc:creator>
  <cp:lastModifiedBy>Наталья Полева</cp:lastModifiedBy>
  <cp:revision>21</cp:revision>
  <dcterms:created xsi:type="dcterms:W3CDTF">2020-09-14T18:58:41Z</dcterms:created>
  <dcterms:modified xsi:type="dcterms:W3CDTF">2021-10-18T19:35:38Z</dcterms:modified>
</cp:coreProperties>
</file>