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9" r:id="rId19"/>
    <p:sldId id="280" r:id="rId20"/>
    <p:sldId id="278" r:id="rId21"/>
    <p:sldId id="277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80"/>
    <p:restoredTop sz="95859"/>
  </p:normalViewPr>
  <p:slideViewPr>
    <p:cSldViewPr snapToGrid="0" snapToObjects="1">
      <p:cViewPr varScale="1">
        <p:scale>
          <a:sx n="71" d="100"/>
          <a:sy n="71" d="100"/>
        </p:scale>
        <p:origin x="20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09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0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4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6711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731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05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50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591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3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83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5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7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6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0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76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9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28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7DB569-2079-2347-A508-874CC7464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1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E779D8-9028-2D48-A00A-D7DF4A7E6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58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08EEC-E30A-F44F-8244-905E231F7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5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CAB03A-D8AF-564F-B0EA-D684E5AE7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76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10C0AE-D566-8A44-901B-58DE75E54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BE7ED-FCCF-634E-A71F-9DE63282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98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3FEAD7-D60B-664D-82D3-743C7B03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00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92FB37-BBD4-2C4F-8297-7018564D6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50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6CA7B9-3FFA-BF4E-9C67-847390B2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6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6E4F9E-E977-5844-953F-103A8A6B9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B32B68-B899-8940-816C-B595596E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F7441C-538B-1447-8CB4-C581CE0E4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7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704A2-2F52-3649-863C-C51932CAD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09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83BB09-EA02-0F46-BF62-58337FF0E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50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69E396-4132-AD4F-B103-DA3A168B6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4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8F457-A846-494A-9E0C-3B8DAF17A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97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27E2DB-7BBE-C64B-9156-6FC29DAAE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34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DF812F-F6A4-284D-81D5-B6C5DAC3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04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6142BF-A6F2-3B4F-AD69-19D9EFA9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2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A620ED-8404-5443-8CEB-911967BF5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2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2DFBE0-74AC-5D46-AF94-990B6253E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50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24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58229E-587F-D14D-8C83-7579A725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772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0</Words>
  <Application>Microsoft Macintosh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Tw Cen MT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 Guseltseva</dc:creator>
  <cp:lastModifiedBy>Marina Guseltseva</cp:lastModifiedBy>
  <cp:revision>4</cp:revision>
  <dcterms:created xsi:type="dcterms:W3CDTF">2021-10-18T06:04:53Z</dcterms:created>
  <dcterms:modified xsi:type="dcterms:W3CDTF">2021-10-18T07:14:45Z</dcterms:modified>
</cp:coreProperties>
</file>