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30275213" cy="4280376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roxima Nova Rg" panose="02000506030000020004" charset="0"/>
      <p:regular r:id="rId7"/>
      <p:bold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56F"/>
    <a:srgbClr val="E3A768"/>
    <a:srgbClr val="428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4660"/>
  </p:normalViewPr>
  <p:slideViewPr>
    <p:cSldViewPr snapToGrid="0">
      <p:cViewPr varScale="1">
        <p:scale>
          <a:sx n="18" d="100"/>
          <a:sy n="18" d="100"/>
        </p:scale>
        <p:origin x="3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ED38BC-B9C6-96D6-7F49-6DDE47F83110}"/>
              </a:ext>
            </a:extLst>
          </p:cNvPr>
          <p:cNvSpPr/>
          <p:nvPr userDrawn="1"/>
        </p:nvSpPr>
        <p:spPr>
          <a:xfrm>
            <a:off x="0" y="3821113"/>
            <a:ext cx="30275213" cy="2048745"/>
          </a:xfrm>
          <a:prstGeom prst="rect">
            <a:avLst/>
          </a:prstGeom>
          <a:solidFill>
            <a:srgbClr val="4284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284A7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208C34-35F3-A811-DDEC-9EC109116A33}"/>
              </a:ext>
            </a:extLst>
          </p:cNvPr>
          <p:cNvSpPr/>
          <p:nvPr userDrawn="1"/>
        </p:nvSpPr>
        <p:spPr>
          <a:xfrm>
            <a:off x="0" y="0"/>
            <a:ext cx="30275213" cy="3821113"/>
          </a:xfrm>
          <a:prstGeom prst="rect">
            <a:avLst/>
          </a:prstGeom>
          <a:solidFill>
            <a:srgbClr val="2655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1F9E9CC-87A9-3D76-FDF3-4A7529FA7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87" y="501444"/>
            <a:ext cx="25627013" cy="30971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Исследование названий постерных докладов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80C485-28F4-FF53-94B9-FBBC15177D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238" y="4211709"/>
            <a:ext cx="28769034" cy="1658149"/>
          </a:xfrm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П.П. Первый¹, В.В. Второй²</a:t>
            </a:r>
            <a:br>
              <a:rPr lang="ru-RU" dirty="0"/>
            </a:br>
            <a:r>
              <a:rPr lang="ru-RU" dirty="0"/>
              <a:t>1. Первый Государственный Университет</a:t>
            </a:r>
            <a:r>
              <a:rPr lang="en-GB" dirty="0"/>
              <a:t>, </a:t>
            </a:r>
            <a:r>
              <a:rPr lang="ru-RU" dirty="0"/>
              <a:t>2. Второй Государственный Университет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CE6E020-7CA6-2AE2-D4F4-7FC87399D0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7238" y="6283275"/>
            <a:ext cx="14006512" cy="800510"/>
          </a:xfrm>
        </p:spPr>
        <p:txBody>
          <a:bodyPr>
            <a:normAutofit/>
          </a:bodyPr>
          <a:lstStyle>
            <a:lvl1pPr marL="0" indent="0">
              <a:buNone/>
              <a:defRPr sz="4500" b="1" u="none">
                <a:solidFill>
                  <a:srgbClr val="26556F"/>
                </a:solidFill>
              </a:defRPr>
            </a:lvl1pPr>
          </a:lstStyle>
          <a:p>
            <a:pPr lvl="0"/>
            <a:r>
              <a:rPr lang="ru-RU" dirty="0"/>
              <a:t>Введение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7FB7672-D65E-C781-C066-84848FCFC8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7238" y="7553324"/>
            <a:ext cx="13987462" cy="130751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Теоретический обзор, гипотезы исследования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64A16A42-FBAC-5AA9-88AD-DF07B1CA8E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507730" y="6283275"/>
            <a:ext cx="14006512" cy="800510"/>
          </a:xfrm>
        </p:spPr>
        <p:txBody>
          <a:bodyPr>
            <a:normAutofit/>
          </a:bodyPr>
          <a:lstStyle>
            <a:lvl1pPr marL="0" indent="0">
              <a:buNone/>
              <a:defRPr sz="4500" b="1" u="none">
                <a:solidFill>
                  <a:srgbClr val="26556F"/>
                </a:solidFill>
              </a:defRPr>
            </a:lvl1pPr>
          </a:lstStyle>
          <a:p>
            <a:pPr lvl="0"/>
            <a:r>
              <a:rPr lang="ru-RU" dirty="0"/>
              <a:t>Результаты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552E9068-1D8F-8037-324A-A712DAA123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5507730" y="7561951"/>
            <a:ext cx="13987462" cy="108121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44B3678A-4559-7107-EC02-7B58EA9064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6352" y="21098030"/>
            <a:ext cx="14006512" cy="800510"/>
          </a:xfrm>
        </p:spPr>
        <p:txBody>
          <a:bodyPr>
            <a:normAutofit/>
          </a:bodyPr>
          <a:lstStyle>
            <a:lvl1pPr marL="0" indent="0">
              <a:buNone/>
              <a:defRPr sz="4500" b="1" u="none">
                <a:solidFill>
                  <a:srgbClr val="26556F"/>
                </a:solidFill>
              </a:defRPr>
            </a:lvl1pPr>
          </a:lstStyle>
          <a:p>
            <a:pPr lvl="0"/>
            <a:r>
              <a:rPr lang="ru-RU" dirty="0"/>
              <a:t>Методы</a:t>
            </a:r>
            <a:endParaRPr lang="en-GB" dirty="0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22A7A868-F436-D6E3-A1F2-C5697857F0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437644" y="23821918"/>
            <a:ext cx="14006512" cy="800510"/>
          </a:xfrm>
        </p:spPr>
        <p:txBody>
          <a:bodyPr>
            <a:normAutofit/>
          </a:bodyPr>
          <a:lstStyle>
            <a:lvl1pPr marL="0" indent="0">
              <a:buNone/>
              <a:defRPr sz="4500" b="1" u="none">
                <a:solidFill>
                  <a:srgbClr val="26556F"/>
                </a:solidFill>
              </a:defRPr>
            </a:lvl1pPr>
          </a:lstStyle>
          <a:p>
            <a:pPr lvl="0"/>
            <a:r>
              <a:rPr lang="ru-RU" dirty="0"/>
              <a:t>Выводы</a:t>
            </a:r>
            <a:endParaRPr lang="en-GB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2BE35DB-C01D-2B38-C588-359E3C8533B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5465895" y="25110715"/>
            <a:ext cx="13987462" cy="131850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9BC2C7F6-EB8E-DA21-E1A4-B5A4B7D7DE4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352" y="22368079"/>
            <a:ext cx="13987462" cy="141524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1632DB4-211A-9CD7-4553-C2FEB56301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465896" y="38765312"/>
            <a:ext cx="14060018" cy="353680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Font typeface="+mj-lt"/>
              <a:buAutoNum type="arabicPeriod"/>
              <a:defRPr sz="2000"/>
            </a:lvl1pPr>
          </a:lstStyle>
          <a:p>
            <a:pPr lvl="0"/>
            <a:r>
              <a:rPr lang="ru-RU" dirty="0"/>
              <a:t>Статья 1</a:t>
            </a:r>
          </a:p>
          <a:p>
            <a:pPr lvl="0"/>
            <a:r>
              <a:rPr lang="ru-RU" dirty="0"/>
              <a:t>Статья 2</a:t>
            </a:r>
          </a:p>
          <a:p>
            <a:pPr lvl="0"/>
            <a:r>
              <a:rPr lang="ru-RU" dirty="0"/>
              <a:t>Статья 3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E60E2D-E9E7-B0FE-F619-2C56A117AC71}"/>
              </a:ext>
            </a:extLst>
          </p:cNvPr>
          <p:cNvSpPr/>
          <p:nvPr userDrawn="1"/>
        </p:nvSpPr>
        <p:spPr>
          <a:xfrm>
            <a:off x="0" y="3742168"/>
            <a:ext cx="30275213" cy="247034"/>
          </a:xfrm>
          <a:prstGeom prst="rect">
            <a:avLst/>
          </a:prstGeom>
          <a:solidFill>
            <a:srgbClr val="E3A7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00D6A66-38F3-E452-562E-62937DF2DAD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437644" y="18899342"/>
            <a:ext cx="6910387" cy="439737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343DB43-F79E-C3F4-3633-4EF8B4F197C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2690931" y="18899342"/>
            <a:ext cx="6742113" cy="4397375"/>
          </a:xfrm>
        </p:spPr>
        <p:txBody>
          <a:bodyPr/>
          <a:lstStyle/>
          <a:p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678E569-7D34-11E8-631A-96B2E12D57C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96913" y="36957000"/>
            <a:ext cx="14066837" cy="5345113"/>
          </a:xfrm>
        </p:spPr>
        <p:txBody>
          <a:bodyPr/>
          <a:lstStyle/>
          <a:p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350EC11-EB35-16CF-0172-0232B843C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739" y="618398"/>
            <a:ext cx="2732287" cy="273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5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21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E0574-C9D9-47BF-A7EB-9B0FF6C512BE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0C39-849F-4790-AD69-274EA4893D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17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7000" b="1" i="0" u="none" kern="1200">
          <a:solidFill>
            <a:schemeClr val="tx1"/>
          </a:solidFill>
          <a:latin typeface="Proxima Nova Rg" panose="02000506030000020004" pitchFamily="2" charset="0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roxima Nova Rg" panose="02000506030000020004" pitchFamily="2" charset="0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roxima Nova Rg" panose="02000506030000020004" pitchFamily="2" charset="0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roxima Nova Rg" panose="02000506030000020004" pitchFamily="2" charset="0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roxima Nova Rg" panose="02000506030000020004" pitchFamily="2" charset="0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roxima Nova Rg" panose="02000506030000020004" pitchFamily="2" charset="0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D036E86-1ADE-2353-96A8-29E39FF0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/>
              <a:t>Название </a:t>
            </a:r>
            <a:r>
              <a:rPr lang="ru-RU" sz="8000" dirty="0" err="1"/>
              <a:t>постерного</a:t>
            </a:r>
            <a:r>
              <a:rPr lang="ru-RU" sz="8000" dirty="0"/>
              <a:t> доклада</a:t>
            </a:r>
            <a:endParaRPr lang="en-GB" sz="8000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B5E9D12-CEF4-C2F4-55ED-204FD7F832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7238" y="4211709"/>
            <a:ext cx="28769034" cy="154636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57C647D-E90A-5CF1-5E9B-212CA2FFBF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endParaRPr lang="en-GB" sz="6000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DE655DF-FA79-43CF-4BCE-FBE2DCB1D5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endParaRPr lang="en-GB" sz="480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4BD1BA7-084E-5A3A-EA67-49A98CF55D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endParaRPr lang="en-GB" sz="6000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E82D8F7-41AA-94A8-9E67-85B4C8896EA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Кратко опишите основные результаты исследования</a:t>
            </a:r>
            <a:endParaRPr lang="en-GB" sz="4800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68D98CE-CE2E-6C19-DECA-F92BBB7071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Autofit/>
          </a:bodyPr>
          <a:lstStyle/>
          <a:p>
            <a:endParaRPr lang="en-GB" sz="600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793CFA5-A681-2088-159F-EF6DA5FB659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Autofit/>
          </a:bodyPr>
          <a:lstStyle/>
          <a:p>
            <a:endParaRPr lang="en-GB" sz="6000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56C1981-A956-6C36-8B03-16FFC20C360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Место для основных выводов исследования</a:t>
            </a:r>
            <a:endParaRPr lang="en-GB" sz="480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157B4E8-A1DC-6C5B-4656-0C1ED535502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Опишите методики и используемые методы статистической обработки данных</a:t>
            </a:r>
            <a:endParaRPr lang="en-GB" sz="4800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A0CD73E-B7FD-9BF9-9DC8-02199509A1E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Поле для источников литературы</a:t>
            </a:r>
          </a:p>
          <a:p>
            <a:r>
              <a:rPr lang="ru-RU" sz="3200" dirty="0"/>
              <a:t>Оформляйте список в строгом соответствии с ГОСТ 7.1-2003 или стилем АРА.</a:t>
            </a:r>
            <a:endParaRPr lang="en-GB" sz="3200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D9E269BC-088B-1E8F-7B80-7C7BECBF12F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1D42FB08-BF11-67CC-5D52-E1581129A9F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849713FB-8F35-8D1A-544D-EB15747DD24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064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191</TotalTime>
  <Words>37</Words>
  <Application>Microsoft Office PowerPoint</Application>
  <PresentationFormat>Произвольный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Proxima Nova Rg</vt:lpstr>
      <vt:lpstr>Office Theme</vt:lpstr>
      <vt:lpstr>Название постерного доклада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 N. Mamaev</dc:creator>
  <cp:lastModifiedBy>Виталий Прусаков</cp:lastModifiedBy>
  <cp:revision>9</cp:revision>
  <dcterms:created xsi:type="dcterms:W3CDTF">2023-07-27T14:42:31Z</dcterms:created>
  <dcterms:modified xsi:type="dcterms:W3CDTF">2023-08-21T22:36:08Z</dcterms:modified>
</cp:coreProperties>
</file>