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325" r:id="rId2"/>
    <p:sldId id="288" r:id="rId3"/>
    <p:sldId id="291" r:id="rId4"/>
    <p:sldId id="324" r:id="rId5"/>
    <p:sldId id="319" r:id="rId6"/>
    <p:sldId id="268" r:id="rId7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6C6"/>
    <a:srgbClr val="F8F9FA"/>
    <a:srgbClr val="843C8C"/>
    <a:srgbClr val="AD4597"/>
    <a:srgbClr val="892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3" autoAdjust="0"/>
    <p:restoredTop sz="86411"/>
  </p:normalViewPr>
  <p:slideViewPr>
    <p:cSldViewPr snapToGrid="0">
      <p:cViewPr varScale="1">
        <p:scale>
          <a:sx n="94" d="100"/>
          <a:sy n="94" d="100"/>
        </p:scale>
        <p:origin x="360" y="22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510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095C90-3C76-4497-928F-4A85EF0A11D1}" type="datetimeFigureOut">
              <a:rPr lang="ru-RU"/>
              <a:pPr>
                <a:defRPr/>
              </a:pPr>
              <a:t>21.08.2024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9B6555-621B-48CD-ADE0-5B93829A1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6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7C3F7-2EA1-F34B-A1F6-49BD6A91E3EE}" type="datetimeFigureOut">
              <a:rPr lang="en-US" smtClean="0"/>
              <a:t>8/21/24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3DBD2-41CF-024F-9950-059F1D1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6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3DBD2-41CF-024F-9950-059F1D1D0A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3DBD2-41CF-024F-9950-059F1D1D0A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3000" b="1" baseline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A427553C-89BF-482E-8336-EE1824A82473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395965" y="3866670"/>
            <a:ext cx="10275888" cy="4731541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The title of the lecture </a:t>
            </a:r>
            <a:br>
              <a:rPr lang="en-US" dirty="0"/>
            </a:br>
            <a:r>
              <a:rPr lang="en-US" dirty="0"/>
              <a:t>in one or more lines. </a:t>
            </a:r>
            <a:br>
              <a:rPr lang="ru-RU" dirty="0"/>
            </a:br>
            <a:r>
              <a:rPr lang="en-US" dirty="0"/>
              <a:t>No more than 4 lines</a:t>
            </a:r>
            <a:endParaRPr lang="ru-RU" dirty="0"/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4255" y="9544764"/>
            <a:ext cx="10297597" cy="560528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Lecturer’s first and last names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374255" y="10269954"/>
            <a:ext cx="10297597" cy="1148323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</a:lstStyle>
          <a:p>
            <a:r>
              <a:rPr lang="en-US" dirty="0"/>
              <a:t>lecturer's regalia</a:t>
            </a:r>
            <a:endParaRPr lang="en-R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2169A-002A-1159-2B6E-291AEC748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0" y="0"/>
            <a:ext cx="6350000" cy="13716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A6498D-FA91-C90C-44E6-7FFF4C78E6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37" y="846819"/>
            <a:ext cx="4761648" cy="17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78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8115B4-755B-1047-8740-23C492230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4DF9D-ECB7-4BEF-942B-A9B9ECD11C73}" type="slidenum">
              <a:rPr lang="en-US" altLang="ru-RU" smtClean="0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751318-236C-4A4C-A18F-734930C6D3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0832" y="1666523"/>
            <a:ext cx="15919936" cy="17087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title</a:t>
            </a:r>
            <a:endParaRPr lang="ru-RU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C11D220-DD7D-B545-AC01-4EDC09AD0E90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250832" y="3999348"/>
            <a:ext cx="15919938" cy="79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Text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728620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e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8115B4-755B-1047-8740-23C492230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4DF9D-ECB7-4BEF-942B-A9B9ECD11C73}" type="slidenum">
              <a:rPr lang="en-US" altLang="ru-RU" smtClean="0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751318-236C-4A4C-A18F-734930C6D3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0832" y="1666523"/>
            <a:ext cx="15919936" cy="17087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title</a:t>
            </a:r>
            <a:endParaRPr lang="ru-RU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C11D220-DD7D-B545-AC01-4EDC09AD0E90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250832" y="3999349"/>
            <a:ext cx="15919938" cy="671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Image or text + image</a:t>
            </a:r>
            <a:endParaRPr lang="en-RU" dirty="0"/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13F66B24-05CB-6C4A-B0CF-154D750053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50832" y="11319717"/>
            <a:ext cx="15919936" cy="1401763"/>
          </a:xfrm>
          <a:prstGeom prst="rect">
            <a:avLst/>
          </a:prstGeom>
        </p:spPr>
        <p:txBody>
          <a:bodyPr/>
          <a:lstStyle>
            <a:lvl1pPr>
              <a:defRPr sz="3000" baseline="0"/>
            </a:lvl1pPr>
          </a:lstStyle>
          <a:p>
            <a:r>
              <a:rPr lang="en-US" dirty="0"/>
              <a:t>Image caption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7582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">
            <a:extLst>
              <a:ext uri="{FF2B5EF4-FFF2-40B4-BE49-F238E27FC236}">
                <a16:creationId xmlns:a16="http://schemas.microsoft.com/office/drawing/2014/main" id="{29088291-E539-CFB9-E371-B278A1C3B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63037" y="12419013"/>
            <a:ext cx="647700" cy="782637"/>
          </a:xfrm>
        </p:spPr>
        <p:txBody>
          <a:bodyPr/>
          <a:lstStyle/>
          <a:p>
            <a:pPr>
              <a:defRPr/>
            </a:pPr>
            <a:fld id="{4434DF9D-ECB7-4BEF-942B-A9B9ECD11C73}" type="slidenum">
              <a:rPr lang="en-US" altLang="ru-RU" smtClean="0"/>
              <a:pPr>
                <a:defRPr/>
              </a:pPr>
              <a:t>‹#›</a:t>
            </a:fld>
            <a:endParaRPr lang="en-US" altLang="ru-R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574EB6-DE7B-33CF-F497-51009C046D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597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363037" y="12419013"/>
            <a:ext cx="64770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0" b="1" baseline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4434DF9D-ECB7-4BEF-942B-A9B9ECD11C73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90126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1" r:id="rId2"/>
    <p:sldLayoutId id="2147483754" r:id="rId3"/>
    <p:sldLayoutId id="2147483759" r:id="rId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Helvetica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rial" panose="020B0604020202020204" pitchFamily="34" charset="0"/>
          <a:ea typeface="Heiti SC Light" charset="0"/>
          <a:cs typeface="Arial" panose="020B0604020202020204" pitchFamily="34" charset="0"/>
          <a:sym typeface="Helvetica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rial" panose="020B0604020202020204" pitchFamily="34" charset="0"/>
          <a:ea typeface="Heiti SC Light" charset="0"/>
          <a:cs typeface="Arial" panose="020B0604020202020204" pitchFamily="34" charset="0"/>
          <a:sym typeface="Helvetica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rial" panose="020B0604020202020204" pitchFamily="34" charset="0"/>
          <a:ea typeface="Heiti SC Light" charset="0"/>
          <a:cs typeface="Arial" panose="020B0604020202020204" pitchFamily="34" charset="0"/>
          <a:sym typeface="Helvetica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rial" panose="020B0604020202020204" pitchFamily="34" charset="0"/>
          <a:ea typeface="Heiti SC Light" charset="0"/>
          <a:cs typeface="Arial" panose="020B0604020202020204" pitchFamily="34" charset="0"/>
          <a:sym typeface="Helvetica Ligh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Helvetica Light" charset="0"/>
          <a:ea typeface="Heiti SC Light" charset="0"/>
          <a:cs typeface="Heiti SC Light" charset="0"/>
          <a:sym typeface="Helvetica Ligh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Helvetica Light" charset="0"/>
          <a:ea typeface="Heiti SC Light" charset="0"/>
          <a:cs typeface="Heiti SC Light" charset="0"/>
          <a:sym typeface="Helvetica Ligh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Helvetica Light" charset="0"/>
          <a:ea typeface="Heiti SC Light" charset="0"/>
          <a:cs typeface="Heiti SC Light" charset="0"/>
          <a:sym typeface="Helvetica Ligh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Helvetica Light" charset="0"/>
          <a:ea typeface="Heiti SC Light" charset="0"/>
          <a:cs typeface="Heiti SC Light" charset="0"/>
          <a:sym typeface="Helvetica Light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Helvetica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Helvetica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Helvetica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Helvetica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Helvetic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6F6AA9-EFBE-B5FC-7E7F-9D8F44149F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27553C-89BF-482E-8336-EE1824A82473}" type="slidenum">
              <a:rPr lang="en-US" altLang="ru-RU" smtClean="0"/>
              <a:pPr>
                <a:defRPr/>
              </a:pPr>
              <a:t>1</a:t>
            </a:fld>
            <a:endParaRPr lang="en-US" altLang="ru-R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72EB85-50A4-8119-3FAE-53AE6071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title of the lecture </a:t>
            </a:r>
            <a:br>
              <a:rPr lang="en-US" dirty="0"/>
            </a:br>
            <a:r>
              <a:rPr lang="en-US" dirty="0"/>
              <a:t>in one or more lines. </a:t>
            </a:r>
            <a:br>
              <a:rPr lang="ru-RU" dirty="0"/>
            </a:br>
            <a:r>
              <a:rPr lang="en-US" dirty="0"/>
              <a:t>No more than 4 lines</a:t>
            </a:r>
            <a:endParaRPr lang="en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4BA98-A9CB-1E00-86F8-6C82493C08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Lecturer’s first and last names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BEF8A-7CF3-5E6D-8E2F-16D7118C72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lecturer's regalia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145381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A5B895-F389-D1E2-9189-C2D015F50E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4DF9D-ECB7-4BEF-942B-A9B9ECD11C73}" type="slidenum">
              <a:rPr lang="en-US" altLang="ru-RU" smtClean="0"/>
              <a:pPr>
                <a:defRPr/>
              </a:pPr>
              <a:t>2</a:t>
            </a:fld>
            <a:endParaRPr lang="en-US" altLang="ru-R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F274DB-7C4F-C8EC-CF29-4F1A1FC8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template</a:t>
            </a:r>
            <a:endParaRPr lang="en-R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01D613-65A8-246E-D46C-C7AF169E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font size of the title is </a:t>
            </a:r>
            <a:r>
              <a:rPr lang="en-US" b="1" dirty="0"/>
              <a:t>60 </a:t>
            </a:r>
            <a:r>
              <a:rPr lang="en-US" b="1" dirty="0" err="1"/>
              <a:t>pt</a:t>
            </a:r>
            <a:r>
              <a:rPr lang="en-US" b="1" dirty="0"/>
              <a:t> Arial. </a:t>
            </a:r>
          </a:p>
          <a:p>
            <a:pPr>
              <a:spcBef>
                <a:spcPts val="3000"/>
              </a:spcBef>
            </a:pPr>
            <a:endParaRPr lang="en-US" b="1" dirty="0"/>
          </a:p>
          <a:p>
            <a:pPr>
              <a:spcBef>
                <a:spcPts val="3000"/>
              </a:spcBef>
            </a:pPr>
            <a:endParaRPr lang="en-US" b="1" dirty="0"/>
          </a:p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font size of the text on the slide is </a:t>
            </a:r>
            <a:r>
              <a:rPr lang="en-US" b="1" dirty="0"/>
              <a:t>40 </a:t>
            </a:r>
            <a:r>
              <a:rPr lang="en-US" b="1" dirty="0" err="1"/>
              <a:t>pt</a:t>
            </a:r>
            <a:r>
              <a:rPr lang="en-US" b="1" dirty="0"/>
              <a:t> Arial.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840015-607C-1F3E-5E09-A83587F3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166" y="3605561"/>
            <a:ext cx="5261540" cy="16321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8C4A48-0AE4-91B7-9C2D-E742A38D0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167" y="6225098"/>
            <a:ext cx="5261539" cy="165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174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098267-C38F-F628-93E9-E342766ED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201AF9-F0F0-4611-B635-E5589B552861}" type="slidenum">
              <a:rPr lang="en-US" altLang="ru-RU" smtClean="0"/>
              <a:pPr>
                <a:defRPr/>
              </a:pPr>
              <a:t>3</a:t>
            </a:fld>
            <a:endParaRPr lang="en-US" altLang="ru-R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C19B06-1122-3C93-135C-424B5FCC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template</a:t>
            </a:r>
            <a:endParaRPr lang="en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E1B57-7D46-67C2-60B0-ED82DB5D2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The maximum </a:t>
            </a:r>
            <a:r>
              <a:rPr lang="en-US" dirty="0"/>
              <a:t>number of characters with spaces in the title is</a:t>
            </a:r>
            <a:r>
              <a:rPr lang="en-US" b="1" dirty="0"/>
              <a:t> 60</a:t>
            </a:r>
            <a:r>
              <a:rPr lang="en-US" dirty="0"/>
              <a:t>.</a:t>
            </a:r>
            <a:endParaRPr lang="ru-RU" dirty="0"/>
          </a:p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maximum number of characters with spaces on a slide is </a:t>
            </a:r>
            <a:r>
              <a:rPr lang="en-US" b="1" dirty="0"/>
              <a:t>500</a:t>
            </a:r>
            <a:r>
              <a:rPr lang="en-US" dirty="0"/>
              <a:t>. </a:t>
            </a:r>
            <a:br>
              <a:rPr lang="ru-RU" dirty="0"/>
            </a:br>
            <a:r>
              <a:rPr lang="en-US" dirty="0"/>
              <a:t>If there is an image on the slide, then the maximum number of characters is </a:t>
            </a:r>
            <a:r>
              <a:rPr lang="en-US" b="1" dirty="0"/>
              <a:t>200</a:t>
            </a:r>
            <a:r>
              <a:rPr lang="en-US" dirty="0"/>
              <a:t>. The larger the image, the less text should be on the slide.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8618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C27A7-70B1-1BB5-3691-55265764A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1AD86-BEF6-4BE2-B398-11A3FF07CB18}" type="slidenum">
              <a:rPr lang="en-US" altLang="ru-RU" smtClean="0"/>
              <a:pPr>
                <a:defRPr/>
              </a:pPr>
              <a:t>4</a:t>
            </a:fld>
            <a:endParaRPr lang="en-US" altLang="ru-R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8F26446-0FBD-95E6-8B8F-92917409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  <a:endParaRPr lang="en-R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91F25D-0A52-D81A-8888-4D87CD738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704844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157C93-7B45-4137-5416-BE50D5FB6A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1AD86-BEF6-4BE2-B398-11A3FF07CB18}" type="slidenum">
              <a:rPr lang="en-US" altLang="ru-RU" smtClean="0"/>
              <a:pPr>
                <a:defRPr/>
              </a:pPr>
              <a:t>5</a:t>
            </a:fld>
            <a:endParaRPr lang="en-US" altLang="ru-RU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B436F38-9A12-7DB2-1149-1DBC5470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  <a:endParaRPr lang="en-R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6977970-4823-A3AC-A7E6-CCE43DED2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or text + image</a:t>
            </a:r>
            <a:endParaRPr lang="en-R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D1796A9-E89C-705E-692A-D60673AAD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Image caption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00953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0EE38-A904-43AD-8ED8-B3D49C88AF1C}" type="slidenum">
              <a:rPr lang="en-US" altLang="ru-RU" smtClean="0"/>
              <a:pPr>
                <a:defRPr/>
              </a:pPr>
              <a:t>6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6209163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Слайды с контентом курса">
  <a:themeElements>
    <a:clrScheme name="Default - 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efault">
      <a:majorFont>
        <a:latin typeface="Helvetica Light"/>
        <a:ea typeface="Heiti SC Light"/>
        <a:cs typeface="Heiti SC Light"/>
      </a:majorFont>
      <a:minorFont>
        <a:latin typeface="Helvetica Light"/>
        <a:ea typeface="Heiti SC Light"/>
        <a:cs typeface="Heiti SC Light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Default - 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OC_SPbU_2017" id="{7BAA4BD3-8ADC-4B08-8ACF-56DC1C817606}" vid="{0DA2ED73-9139-452A-AA5B-A06B2BBFE2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MOOC_SPbU_2017_test (2)</Template>
  <TotalTime>2050</TotalTime>
  <Pages>0</Pages>
  <Words>139</Words>
  <Characters>0</Characters>
  <Application>Microsoft Macintosh PowerPoint</Application>
  <PresentationFormat>Custom</PresentationFormat>
  <Lines>0</Lines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</vt:lpstr>
      <vt:lpstr>Helvetica Light</vt:lpstr>
      <vt:lpstr>Helvetica Neue</vt:lpstr>
      <vt:lpstr>Слайды с контентом курса</vt:lpstr>
      <vt:lpstr>The title of the lecture  in one or more lines.  No more than 4 lines</vt:lpstr>
      <vt:lpstr>How to use the template</vt:lpstr>
      <vt:lpstr>How to use the template</vt:lpstr>
      <vt:lpstr>Slide title</vt:lpstr>
      <vt:lpstr>Slide title</vt:lpstr>
      <vt:lpstr>PowerPoint Presentation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Design_02</dc:creator>
  <cp:lastModifiedBy>pink</cp:lastModifiedBy>
  <cp:revision>100</cp:revision>
  <dcterms:created xsi:type="dcterms:W3CDTF">2017-07-03T12:46:16Z</dcterms:created>
  <dcterms:modified xsi:type="dcterms:W3CDTF">2024-08-21T09:25:42Z</dcterms:modified>
</cp:coreProperties>
</file>